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33"/>
  </p:notesMasterIdLst>
  <p:handoutMasterIdLst>
    <p:handoutMasterId r:id="rId134"/>
  </p:handoutMasterIdLst>
  <p:sldIdLst>
    <p:sldId id="451" r:id="rId3"/>
    <p:sldId id="452" r:id="rId4"/>
    <p:sldId id="453" r:id="rId5"/>
    <p:sldId id="454" r:id="rId6"/>
    <p:sldId id="511" r:id="rId7"/>
    <p:sldId id="455" r:id="rId8"/>
    <p:sldId id="456" r:id="rId9"/>
    <p:sldId id="514" r:id="rId10"/>
    <p:sldId id="458" r:id="rId11"/>
    <p:sldId id="280" r:id="rId12"/>
    <p:sldId id="283" r:id="rId13"/>
    <p:sldId id="285" r:id="rId14"/>
    <p:sldId id="359" r:id="rId15"/>
    <p:sldId id="512" r:id="rId16"/>
    <p:sldId id="284" r:id="rId17"/>
    <p:sldId id="287" r:id="rId18"/>
    <p:sldId id="360" r:id="rId19"/>
    <p:sldId id="361" r:id="rId20"/>
    <p:sldId id="459" r:id="rId21"/>
    <p:sldId id="460" r:id="rId22"/>
    <p:sldId id="258" r:id="rId23"/>
    <p:sldId id="362" r:id="rId24"/>
    <p:sldId id="438" r:id="rId25"/>
    <p:sldId id="363" r:id="rId26"/>
    <p:sldId id="425" r:id="rId27"/>
    <p:sldId id="426" r:id="rId28"/>
    <p:sldId id="448" r:id="rId29"/>
    <p:sldId id="364" r:id="rId30"/>
    <p:sldId id="366" r:id="rId31"/>
    <p:sldId id="367" r:id="rId32"/>
    <p:sldId id="467" r:id="rId33"/>
    <p:sldId id="466" r:id="rId34"/>
    <p:sldId id="468" r:id="rId35"/>
    <p:sldId id="368" r:id="rId36"/>
    <p:sldId id="519" r:id="rId37"/>
    <p:sldId id="520" r:id="rId38"/>
    <p:sldId id="464" r:id="rId39"/>
    <p:sldId id="465" r:id="rId40"/>
    <p:sldId id="369" r:id="rId41"/>
    <p:sldId id="469" r:id="rId42"/>
    <p:sldId id="470" r:id="rId43"/>
    <p:sldId id="471" r:id="rId44"/>
    <p:sldId id="472" r:id="rId45"/>
    <p:sldId id="370" r:id="rId46"/>
    <p:sldId id="371" r:id="rId47"/>
    <p:sldId id="372" r:id="rId48"/>
    <p:sldId id="373" r:id="rId49"/>
    <p:sldId id="487" r:id="rId50"/>
    <p:sldId id="374" r:id="rId51"/>
    <p:sldId id="375" r:id="rId52"/>
    <p:sldId id="376" r:id="rId53"/>
    <p:sldId id="431" r:id="rId54"/>
    <p:sldId id="430" r:id="rId55"/>
    <p:sldId id="435" r:id="rId56"/>
    <p:sldId id="436" r:id="rId57"/>
    <p:sldId id="477" r:id="rId58"/>
    <p:sldId id="479" r:id="rId59"/>
    <p:sldId id="377" r:id="rId60"/>
    <p:sldId id="485" r:id="rId61"/>
    <p:sldId id="378" r:id="rId62"/>
    <p:sldId id="365" r:id="rId63"/>
    <p:sldId id="379" r:id="rId64"/>
    <p:sldId id="489" r:id="rId65"/>
    <p:sldId id="381" r:id="rId66"/>
    <p:sldId id="439" r:id="rId67"/>
    <p:sldId id="382" r:id="rId68"/>
    <p:sldId id="383" r:id="rId69"/>
    <p:sldId id="440" r:id="rId70"/>
    <p:sldId id="384" r:id="rId71"/>
    <p:sldId id="385" r:id="rId72"/>
    <p:sldId id="386" r:id="rId73"/>
    <p:sldId id="476" r:id="rId74"/>
    <p:sldId id="480" r:id="rId75"/>
    <p:sldId id="481" r:id="rId76"/>
    <p:sldId id="473" r:id="rId77"/>
    <p:sldId id="482" r:id="rId78"/>
    <p:sldId id="516" r:id="rId79"/>
    <p:sldId id="334" r:id="rId80"/>
    <p:sldId id="344" r:id="rId81"/>
    <p:sldId id="345" r:id="rId82"/>
    <p:sldId id="515" r:id="rId83"/>
    <p:sldId id="518" r:id="rId84"/>
    <p:sldId id="517" r:id="rId85"/>
    <p:sldId id="343" r:id="rId86"/>
    <p:sldId id="513" r:id="rId87"/>
    <p:sldId id="346" r:id="rId88"/>
    <p:sldId id="347" r:id="rId89"/>
    <p:sldId id="404" r:id="rId90"/>
    <p:sldId id="405" r:id="rId91"/>
    <p:sldId id="441" r:id="rId92"/>
    <p:sldId id="407" r:id="rId93"/>
    <p:sldId id="442" r:id="rId94"/>
    <p:sldId id="510" r:id="rId95"/>
    <p:sldId id="495" r:id="rId96"/>
    <p:sldId id="486" r:id="rId97"/>
    <p:sldId id="488" r:id="rId98"/>
    <p:sldId id="490" r:id="rId99"/>
    <p:sldId id="491" r:id="rId100"/>
    <p:sldId id="493" r:id="rId101"/>
    <p:sldId id="494" r:id="rId102"/>
    <p:sldId id="408" r:id="rId103"/>
    <p:sldId id="496" r:id="rId104"/>
    <p:sldId id="409" r:id="rId105"/>
    <p:sldId id="508" r:id="rId106"/>
    <p:sldId id="410" r:id="rId107"/>
    <p:sldId id="411" r:id="rId108"/>
    <p:sldId id="497" r:id="rId109"/>
    <p:sldId id="413" r:id="rId110"/>
    <p:sldId id="414" r:id="rId111"/>
    <p:sldId id="415" r:id="rId112"/>
    <p:sldId id="416" r:id="rId113"/>
    <p:sldId id="417" r:id="rId114"/>
    <p:sldId id="412" r:id="rId115"/>
    <p:sldId id="498" r:id="rId116"/>
    <p:sldId id="418" r:id="rId117"/>
    <p:sldId id="500" r:id="rId118"/>
    <p:sldId id="419" r:id="rId119"/>
    <p:sldId id="437" r:id="rId120"/>
    <p:sldId id="420" r:id="rId121"/>
    <p:sldId id="421" r:id="rId122"/>
    <p:sldId id="443" r:id="rId123"/>
    <p:sldId id="501" r:id="rId124"/>
    <p:sldId id="502" r:id="rId125"/>
    <p:sldId id="503" r:id="rId126"/>
    <p:sldId id="504" r:id="rId127"/>
    <p:sldId id="505" r:id="rId128"/>
    <p:sldId id="507" r:id="rId129"/>
    <p:sldId id="506" r:id="rId130"/>
    <p:sldId id="509" r:id="rId131"/>
    <p:sldId id="474" r:id="rId132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84">
          <p15:clr>
            <a:srgbClr val="A4A3A4"/>
          </p15:clr>
        </p15:guide>
        <p15:guide id="2" pos="32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90BAE"/>
    <a:srgbClr val="008000"/>
    <a:srgbClr val="DF09CB"/>
    <a:srgbClr val="FF66FF"/>
    <a:srgbClr val="66FF66"/>
    <a:srgbClr val="5B2209"/>
    <a:srgbClr val="0A05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991" autoAdjust="0"/>
  </p:normalViewPr>
  <p:slideViewPr>
    <p:cSldViewPr>
      <p:cViewPr varScale="1">
        <p:scale>
          <a:sx n="75" d="100"/>
          <a:sy n="75" d="100"/>
        </p:scale>
        <p:origin x="874" y="67"/>
      </p:cViewPr>
      <p:guideLst>
        <p:guide orient="horz" pos="2784"/>
        <p:guide pos="32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38" d="100"/>
          <a:sy n="38" d="100"/>
        </p:scale>
        <p:origin x="-1428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tableStyles" Target="tableStyle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handoutMaster" Target="handoutMasters/handoutMaster1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presProps" Target="presProp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image" Target="../media/image103.wmf"/><Relationship Id="rId1" Type="http://schemas.openxmlformats.org/officeDocument/2006/relationships/image" Target="../media/image102.wmf"/><Relationship Id="rId4" Type="http://schemas.openxmlformats.org/officeDocument/2006/relationships/image" Target="../media/image105.wmf"/></Relationships>
</file>

<file path=ppt/drawings/_rels/vmlDrawing100.vml.rels><?xml version="1.0" encoding="UTF-8" standalone="yes"?>
<Relationships xmlns="http://schemas.openxmlformats.org/package/2006/relationships"><Relationship Id="rId8" Type="http://schemas.openxmlformats.org/officeDocument/2006/relationships/image" Target="../media/image608.emf"/><Relationship Id="rId3" Type="http://schemas.openxmlformats.org/officeDocument/2006/relationships/image" Target="../media/image603.emf"/><Relationship Id="rId7" Type="http://schemas.openxmlformats.org/officeDocument/2006/relationships/image" Target="../media/image607.emf"/><Relationship Id="rId2" Type="http://schemas.openxmlformats.org/officeDocument/2006/relationships/image" Target="../media/image602.emf"/><Relationship Id="rId1" Type="http://schemas.openxmlformats.org/officeDocument/2006/relationships/image" Target="../media/image601.emf"/><Relationship Id="rId6" Type="http://schemas.openxmlformats.org/officeDocument/2006/relationships/image" Target="../media/image606.emf"/><Relationship Id="rId5" Type="http://schemas.openxmlformats.org/officeDocument/2006/relationships/image" Target="../media/image605.emf"/><Relationship Id="rId4" Type="http://schemas.openxmlformats.org/officeDocument/2006/relationships/image" Target="../media/image604.emf"/></Relationships>
</file>

<file path=ppt/drawings/_rels/vmlDrawing10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emf"/><Relationship Id="rId7" Type="http://schemas.openxmlformats.org/officeDocument/2006/relationships/image" Target="../media/image615.emf"/><Relationship Id="rId2" Type="http://schemas.openxmlformats.org/officeDocument/2006/relationships/image" Target="../media/image610.emf"/><Relationship Id="rId1" Type="http://schemas.openxmlformats.org/officeDocument/2006/relationships/image" Target="../media/image609.emf"/><Relationship Id="rId6" Type="http://schemas.openxmlformats.org/officeDocument/2006/relationships/image" Target="../media/image614.emf"/><Relationship Id="rId5" Type="http://schemas.openxmlformats.org/officeDocument/2006/relationships/image" Target="../media/image613.emf"/><Relationship Id="rId4" Type="http://schemas.openxmlformats.org/officeDocument/2006/relationships/image" Target="../media/image612.emf"/></Relationships>
</file>

<file path=ppt/drawings/_rels/vmlDrawing10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7.wmf"/><Relationship Id="rId2" Type="http://schemas.openxmlformats.org/officeDocument/2006/relationships/image" Target="../media/image616.wmf"/><Relationship Id="rId1" Type="http://schemas.openxmlformats.org/officeDocument/2006/relationships/image" Target="../media/image458.emf"/></Relationships>
</file>

<file path=ppt/drawings/_rels/vmlDrawing10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wmf"/><Relationship Id="rId2" Type="http://schemas.openxmlformats.org/officeDocument/2006/relationships/image" Target="../media/image619.wmf"/><Relationship Id="rId1" Type="http://schemas.openxmlformats.org/officeDocument/2006/relationships/image" Target="../media/image618.wmf"/></Relationships>
</file>

<file path=ppt/drawings/_rels/vmlDrawing10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emf"/><Relationship Id="rId2" Type="http://schemas.openxmlformats.org/officeDocument/2006/relationships/image" Target="../media/image622.wmf"/><Relationship Id="rId1" Type="http://schemas.openxmlformats.org/officeDocument/2006/relationships/image" Target="../media/image621.wmf"/><Relationship Id="rId5" Type="http://schemas.openxmlformats.org/officeDocument/2006/relationships/image" Target="../media/image623.wmf"/><Relationship Id="rId4" Type="http://schemas.openxmlformats.org/officeDocument/2006/relationships/image" Target="../media/image283.emf"/></Relationships>
</file>

<file path=ppt/drawings/_rels/vmlDrawing10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6.wmf"/><Relationship Id="rId2" Type="http://schemas.openxmlformats.org/officeDocument/2006/relationships/image" Target="../media/image625.wmf"/><Relationship Id="rId1" Type="http://schemas.openxmlformats.org/officeDocument/2006/relationships/image" Target="../media/image624.wmf"/><Relationship Id="rId5" Type="http://schemas.openxmlformats.org/officeDocument/2006/relationships/image" Target="../media/image618.wmf"/><Relationship Id="rId4" Type="http://schemas.openxmlformats.org/officeDocument/2006/relationships/image" Target="../media/image627.wmf"/></Relationships>
</file>

<file path=ppt/drawings/_rels/vmlDrawing10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8.wmf"/><Relationship Id="rId1" Type="http://schemas.openxmlformats.org/officeDocument/2006/relationships/image" Target="../media/image618.wmf"/></Relationships>
</file>

<file path=ppt/drawings/_rels/vmlDrawing10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2.wmf"/><Relationship Id="rId2" Type="http://schemas.openxmlformats.org/officeDocument/2006/relationships/image" Target="../media/image631.wmf"/><Relationship Id="rId1" Type="http://schemas.openxmlformats.org/officeDocument/2006/relationships/image" Target="../media/image630.wmf"/><Relationship Id="rId4" Type="http://schemas.openxmlformats.org/officeDocument/2006/relationships/image" Target="../media/image633.wmf"/></Relationships>
</file>

<file path=ppt/drawings/_rels/vmlDrawing1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6.e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emf"/><Relationship Id="rId3" Type="http://schemas.openxmlformats.org/officeDocument/2006/relationships/image" Target="../media/image108.emf"/><Relationship Id="rId7" Type="http://schemas.openxmlformats.org/officeDocument/2006/relationships/image" Target="../media/image112.emf"/><Relationship Id="rId2" Type="http://schemas.openxmlformats.org/officeDocument/2006/relationships/image" Target="../media/image107.emf"/><Relationship Id="rId1" Type="http://schemas.openxmlformats.org/officeDocument/2006/relationships/image" Target="../media/image106.emf"/><Relationship Id="rId6" Type="http://schemas.openxmlformats.org/officeDocument/2006/relationships/image" Target="../media/image111.emf"/><Relationship Id="rId5" Type="http://schemas.openxmlformats.org/officeDocument/2006/relationships/image" Target="../media/image110.emf"/><Relationship Id="rId10" Type="http://schemas.openxmlformats.org/officeDocument/2006/relationships/image" Target="../media/image115.emf"/><Relationship Id="rId4" Type="http://schemas.openxmlformats.org/officeDocument/2006/relationships/image" Target="../media/image109.emf"/><Relationship Id="rId9" Type="http://schemas.openxmlformats.org/officeDocument/2006/relationships/image" Target="../media/image114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7" Type="http://schemas.openxmlformats.org/officeDocument/2006/relationships/image" Target="../media/image122.emf"/><Relationship Id="rId2" Type="http://schemas.openxmlformats.org/officeDocument/2006/relationships/image" Target="../media/image117.emf"/><Relationship Id="rId1" Type="http://schemas.openxmlformats.org/officeDocument/2006/relationships/image" Target="../media/image116.emf"/><Relationship Id="rId6" Type="http://schemas.openxmlformats.org/officeDocument/2006/relationships/image" Target="../media/image121.emf"/><Relationship Id="rId5" Type="http://schemas.openxmlformats.org/officeDocument/2006/relationships/image" Target="../media/image120.emf"/><Relationship Id="rId4" Type="http://schemas.openxmlformats.org/officeDocument/2006/relationships/image" Target="../media/image119.e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emf"/><Relationship Id="rId13" Type="http://schemas.openxmlformats.org/officeDocument/2006/relationships/image" Target="../media/image135.emf"/><Relationship Id="rId3" Type="http://schemas.openxmlformats.org/officeDocument/2006/relationships/image" Target="../media/image125.emf"/><Relationship Id="rId7" Type="http://schemas.openxmlformats.org/officeDocument/2006/relationships/image" Target="../media/image129.emf"/><Relationship Id="rId12" Type="http://schemas.openxmlformats.org/officeDocument/2006/relationships/image" Target="../media/image134.emf"/><Relationship Id="rId17" Type="http://schemas.openxmlformats.org/officeDocument/2006/relationships/image" Target="../media/image139.emf"/><Relationship Id="rId2" Type="http://schemas.openxmlformats.org/officeDocument/2006/relationships/image" Target="../media/image124.emf"/><Relationship Id="rId16" Type="http://schemas.openxmlformats.org/officeDocument/2006/relationships/image" Target="../media/image138.emf"/><Relationship Id="rId1" Type="http://schemas.openxmlformats.org/officeDocument/2006/relationships/image" Target="../media/image123.emf"/><Relationship Id="rId6" Type="http://schemas.openxmlformats.org/officeDocument/2006/relationships/image" Target="../media/image128.emf"/><Relationship Id="rId11" Type="http://schemas.openxmlformats.org/officeDocument/2006/relationships/image" Target="../media/image133.emf"/><Relationship Id="rId5" Type="http://schemas.openxmlformats.org/officeDocument/2006/relationships/image" Target="../media/image127.emf"/><Relationship Id="rId15" Type="http://schemas.openxmlformats.org/officeDocument/2006/relationships/image" Target="../media/image137.emf"/><Relationship Id="rId10" Type="http://schemas.openxmlformats.org/officeDocument/2006/relationships/image" Target="../media/image132.emf"/><Relationship Id="rId4" Type="http://schemas.openxmlformats.org/officeDocument/2006/relationships/image" Target="../media/image126.emf"/><Relationship Id="rId9" Type="http://schemas.openxmlformats.org/officeDocument/2006/relationships/image" Target="../media/image131.emf"/><Relationship Id="rId14" Type="http://schemas.openxmlformats.org/officeDocument/2006/relationships/image" Target="../media/image136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image" Target="../media/image141.emf"/><Relationship Id="rId1" Type="http://schemas.openxmlformats.org/officeDocument/2006/relationships/image" Target="../media/image140.emf"/><Relationship Id="rId6" Type="http://schemas.openxmlformats.org/officeDocument/2006/relationships/image" Target="../media/image145.emf"/><Relationship Id="rId5" Type="http://schemas.openxmlformats.org/officeDocument/2006/relationships/image" Target="../media/image144.emf"/><Relationship Id="rId4" Type="http://schemas.openxmlformats.org/officeDocument/2006/relationships/image" Target="../media/image143.e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emf"/><Relationship Id="rId3" Type="http://schemas.openxmlformats.org/officeDocument/2006/relationships/image" Target="../media/image148.emf"/><Relationship Id="rId7" Type="http://schemas.openxmlformats.org/officeDocument/2006/relationships/image" Target="../media/image152.emf"/><Relationship Id="rId2" Type="http://schemas.openxmlformats.org/officeDocument/2006/relationships/image" Target="../media/image147.emf"/><Relationship Id="rId1" Type="http://schemas.openxmlformats.org/officeDocument/2006/relationships/image" Target="../media/image146.emf"/><Relationship Id="rId6" Type="http://schemas.openxmlformats.org/officeDocument/2006/relationships/image" Target="../media/image151.emf"/><Relationship Id="rId5" Type="http://schemas.openxmlformats.org/officeDocument/2006/relationships/image" Target="../media/image150.emf"/><Relationship Id="rId4" Type="http://schemas.openxmlformats.org/officeDocument/2006/relationships/image" Target="../media/image149.emf"/><Relationship Id="rId9" Type="http://schemas.openxmlformats.org/officeDocument/2006/relationships/image" Target="../media/image154.e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emf"/><Relationship Id="rId3" Type="http://schemas.openxmlformats.org/officeDocument/2006/relationships/image" Target="../media/image157.emf"/><Relationship Id="rId7" Type="http://schemas.openxmlformats.org/officeDocument/2006/relationships/image" Target="../media/image161.emf"/><Relationship Id="rId2" Type="http://schemas.openxmlformats.org/officeDocument/2006/relationships/image" Target="../media/image156.emf"/><Relationship Id="rId1" Type="http://schemas.openxmlformats.org/officeDocument/2006/relationships/image" Target="../media/image155.emf"/><Relationship Id="rId6" Type="http://schemas.openxmlformats.org/officeDocument/2006/relationships/image" Target="../media/image160.emf"/><Relationship Id="rId11" Type="http://schemas.openxmlformats.org/officeDocument/2006/relationships/image" Target="../media/image165.emf"/><Relationship Id="rId5" Type="http://schemas.openxmlformats.org/officeDocument/2006/relationships/image" Target="../media/image159.emf"/><Relationship Id="rId10" Type="http://schemas.openxmlformats.org/officeDocument/2006/relationships/image" Target="../media/image164.emf"/><Relationship Id="rId4" Type="http://schemas.openxmlformats.org/officeDocument/2006/relationships/image" Target="../media/image158.emf"/><Relationship Id="rId9" Type="http://schemas.openxmlformats.org/officeDocument/2006/relationships/image" Target="../media/image163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image" Target="../media/image169.emf"/><Relationship Id="rId1" Type="http://schemas.openxmlformats.org/officeDocument/2006/relationships/image" Target="../media/image168.emf"/><Relationship Id="rId4" Type="http://schemas.openxmlformats.org/officeDocument/2006/relationships/image" Target="../media/image171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emf"/><Relationship Id="rId1" Type="http://schemas.openxmlformats.org/officeDocument/2006/relationships/image" Target="../media/image172.e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image" Target="../media/image19.emf"/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12" Type="http://schemas.openxmlformats.org/officeDocument/2006/relationships/image" Target="../media/image18.emf"/><Relationship Id="rId2" Type="http://schemas.openxmlformats.org/officeDocument/2006/relationships/image" Target="../media/image8.emf"/><Relationship Id="rId1" Type="http://schemas.openxmlformats.org/officeDocument/2006/relationships/image" Target="../media/image7.emf"/><Relationship Id="rId6" Type="http://schemas.openxmlformats.org/officeDocument/2006/relationships/image" Target="../media/image12.emf"/><Relationship Id="rId11" Type="http://schemas.openxmlformats.org/officeDocument/2006/relationships/image" Target="../media/image17.emf"/><Relationship Id="rId5" Type="http://schemas.openxmlformats.org/officeDocument/2006/relationships/image" Target="../media/image11.emf"/><Relationship Id="rId15" Type="http://schemas.openxmlformats.org/officeDocument/2006/relationships/image" Target="../media/image21.emf"/><Relationship Id="rId10" Type="http://schemas.openxmlformats.org/officeDocument/2006/relationships/image" Target="../media/image16.emf"/><Relationship Id="rId4" Type="http://schemas.openxmlformats.org/officeDocument/2006/relationships/image" Target="../media/image10.emf"/><Relationship Id="rId9" Type="http://schemas.openxmlformats.org/officeDocument/2006/relationships/image" Target="../media/image15.emf"/><Relationship Id="rId14" Type="http://schemas.openxmlformats.org/officeDocument/2006/relationships/image" Target="../media/image20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emf"/><Relationship Id="rId1" Type="http://schemas.openxmlformats.org/officeDocument/2006/relationships/image" Target="../media/image174.e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emf"/><Relationship Id="rId3" Type="http://schemas.openxmlformats.org/officeDocument/2006/relationships/image" Target="../media/image178.emf"/><Relationship Id="rId7" Type="http://schemas.openxmlformats.org/officeDocument/2006/relationships/image" Target="../media/image182.wmf"/><Relationship Id="rId2" Type="http://schemas.openxmlformats.org/officeDocument/2006/relationships/image" Target="../media/image177.emf"/><Relationship Id="rId1" Type="http://schemas.openxmlformats.org/officeDocument/2006/relationships/image" Target="../media/image176.emf"/><Relationship Id="rId6" Type="http://schemas.openxmlformats.org/officeDocument/2006/relationships/image" Target="../media/image181.wmf"/><Relationship Id="rId11" Type="http://schemas.openxmlformats.org/officeDocument/2006/relationships/image" Target="../media/image186.wmf"/><Relationship Id="rId5" Type="http://schemas.openxmlformats.org/officeDocument/2006/relationships/image" Target="../media/image180.wmf"/><Relationship Id="rId10" Type="http://schemas.openxmlformats.org/officeDocument/2006/relationships/image" Target="../media/image185.wmf"/><Relationship Id="rId4" Type="http://schemas.openxmlformats.org/officeDocument/2006/relationships/image" Target="../media/image179.emf"/><Relationship Id="rId9" Type="http://schemas.openxmlformats.org/officeDocument/2006/relationships/image" Target="../media/image184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wmf"/><Relationship Id="rId2" Type="http://schemas.openxmlformats.org/officeDocument/2006/relationships/image" Target="../media/image188.wmf"/><Relationship Id="rId1" Type="http://schemas.openxmlformats.org/officeDocument/2006/relationships/image" Target="../media/image187.wmf"/><Relationship Id="rId6" Type="http://schemas.openxmlformats.org/officeDocument/2006/relationships/image" Target="../media/image192.wmf"/><Relationship Id="rId5" Type="http://schemas.openxmlformats.org/officeDocument/2006/relationships/image" Target="../media/image191.wmf"/><Relationship Id="rId4" Type="http://schemas.openxmlformats.org/officeDocument/2006/relationships/image" Target="../media/image190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wmf"/><Relationship Id="rId1" Type="http://schemas.openxmlformats.org/officeDocument/2006/relationships/image" Target="../media/image196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emf"/><Relationship Id="rId7" Type="http://schemas.openxmlformats.org/officeDocument/2006/relationships/image" Target="../media/image204.emf"/><Relationship Id="rId2" Type="http://schemas.openxmlformats.org/officeDocument/2006/relationships/image" Target="../media/image199.emf"/><Relationship Id="rId1" Type="http://schemas.openxmlformats.org/officeDocument/2006/relationships/image" Target="../media/image198.emf"/><Relationship Id="rId6" Type="http://schemas.openxmlformats.org/officeDocument/2006/relationships/image" Target="../media/image203.emf"/><Relationship Id="rId5" Type="http://schemas.openxmlformats.org/officeDocument/2006/relationships/image" Target="../media/image202.emf"/><Relationship Id="rId4" Type="http://schemas.openxmlformats.org/officeDocument/2006/relationships/image" Target="../media/image201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wmf"/><Relationship Id="rId2" Type="http://schemas.openxmlformats.org/officeDocument/2006/relationships/image" Target="../media/image198.emf"/><Relationship Id="rId1" Type="http://schemas.openxmlformats.org/officeDocument/2006/relationships/image" Target="../media/image205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wmf"/><Relationship Id="rId2" Type="http://schemas.openxmlformats.org/officeDocument/2006/relationships/image" Target="../media/image209.wmf"/><Relationship Id="rId1" Type="http://schemas.openxmlformats.org/officeDocument/2006/relationships/image" Target="../media/image208.wmf"/><Relationship Id="rId5" Type="http://schemas.openxmlformats.org/officeDocument/2006/relationships/image" Target="../media/image212.wmf"/><Relationship Id="rId4" Type="http://schemas.openxmlformats.org/officeDocument/2006/relationships/image" Target="../media/image211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wmf"/><Relationship Id="rId2" Type="http://schemas.openxmlformats.org/officeDocument/2006/relationships/image" Target="../media/image214.emf"/><Relationship Id="rId1" Type="http://schemas.openxmlformats.org/officeDocument/2006/relationships/image" Target="../media/image213.emf"/><Relationship Id="rId5" Type="http://schemas.openxmlformats.org/officeDocument/2006/relationships/image" Target="../media/image180.wmf"/><Relationship Id="rId4" Type="http://schemas.openxmlformats.org/officeDocument/2006/relationships/image" Target="../media/image216.w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wmf"/><Relationship Id="rId1" Type="http://schemas.openxmlformats.org/officeDocument/2006/relationships/image" Target="../media/image217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emf"/><Relationship Id="rId2" Type="http://schemas.openxmlformats.org/officeDocument/2006/relationships/image" Target="../media/image220.wmf"/><Relationship Id="rId1" Type="http://schemas.openxmlformats.org/officeDocument/2006/relationships/image" Target="../media/image219.wmf"/><Relationship Id="rId6" Type="http://schemas.openxmlformats.org/officeDocument/2006/relationships/image" Target="../media/image224.emf"/><Relationship Id="rId5" Type="http://schemas.openxmlformats.org/officeDocument/2006/relationships/image" Target="../media/image223.emf"/><Relationship Id="rId4" Type="http://schemas.openxmlformats.org/officeDocument/2006/relationships/image" Target="../media/image222.e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13" Type="http://schemas.openxmlformats.org/officeDocument/2006/relationships/image" Target="../media/image34.emf"/><Relationship Id="rId18" Type="http://schemas.openxmlformats.org/officeDocument/2006/relationships/image" Target="../media/image39.emf"/><Relationship Id="rId3" Type="http://schemas.openxmlformats.org/officeDocument/2006/relationships/image" Target="../media/image24.emf"/><Relationship Id="rId21" Type="http://schemas.openxmlformats.org/officeDocument/2006/relationships/image" Target="../media/image42.emf"/><Relationship Id="rId7" Type="http://schemas.openxmlformats.org/officeDocument/2006/relationships/image" Target="../media/image28.emf"/><Relationship Id="rId12" Type="http://schemas.openxmlformats.org/officeDocument/2006/relationships/image" Target="../media/image33.emf"/><Relationship Id="rId17" Type="http://schemas.openxmlformats.org/officeDocument/2006/relationships/image" Target="../media/image38.emf"/><Relationship Id="rId25" Type="http://schemas.openxmlformats.org/officeDocument/2006/relationships/image" Target="../media/image46.emf"/><Relationship Id="rId2" Type="http://schemas.openxmlformats.org/officeDocument/2006/relationships/image" Target="../media/image23.emf"/><Relationship Id="rId16" Type="http://schemas.openxmlformats.org/officeDocument/2006/relationships/image" Target="../media/image37.emf"/><Relationship Id="rId20" Type="http://schemas.openxmlformats.org/officeDocument/2006/relationships/image" Target="../media/image41.emf"/><Relationship Id="rId1" Type="http://schemas.openxmlformats.org/officeDocument/2006/relationships/image" Target="../media/image22.emf"/><Relationship Id="rId6" Type="http://schemas.openxmlformats.org/officeDocument/2006/relationships/image" Target="../media/image27.emf"/><Relationship Id="rId11" Type="http://schemas.openxmlformats.org/officeDocument/2006/relationships/image" Target="../media/image32.emf"/><Relationship Id="rId24" Type="http://schemas.openxmlformats.org/officeDocument/2006/relationships/image" Target="../media/image45.emf"/><Relationship Id="rId5" Type="http://schemas.openxmlformats.org/officeDocument/2006/relationships/image" Target="../media/image26.emf"/><Relationship Id="rId15" Type="http://schemas.openxmlformats.org/officeDocument/2006/relationships/image" Target="../media/image36.emf"/><Relationship Id="rId23" Type="http://schemas.openxmlformats.org/officeDocument/2006/relationships/image" Target="../media/image44.emf"/><Relationship Id="rId10" Type="http://schemas.openxmlformats.org/officeDocument/2006/relationships/image" Target="../media/image31.emf"/><Relationship Id="rId19" Type="http://schemas.openxmlformats.org/officeDocument/2006/relationships/image" Target="../media/image40.emf"/><Relationship Id="rId4" Type="http://schemas.openxmlformats.org/officeDocument/2006/relationships/image" Target="../media/image25.emf"/><Relationship Id="rId9" Type="http://schemas.openxmlformats.org/officeDocument/2006/relationships/image" Target="../media/image30.emf"/><Relationship Id="rId14" Type="http://schemas.openxmlformats.org/officeDocument/2006/relationships/image" Target="../media/image35.emf"/><Relationship Id="rId22" Type="http://schemas.openxmlformats.org/officeDocument/2006/relationships/image" Target="../media/image43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emf"/><Relationship Id="rId2" Type="http://schemas.openxmlformats.org/officeDocument/2006/relationships/image" Target="../media/image226.emf"/><Relationship Id="rId1" Type="http://schemas.openxmlformats.org/officeDocument/2006/relationships/image" Target="../media/image225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wmf"/><Relationship Id="rId2" Type="http://schemas.openxmlformats.org/officeDocument/2006/relationships/image" Target="../media/image229.wmf"/><Relationship Id="rId1" Type="http://schemas.openxmlformats.org/officeDocument/2006/relationships/image" Target="../media/image228.wmf"/><Relationship Id="rId4" Type="http://schemas.openxmlformats.org/officeDocument/2006/relationships/image" Target="../media/image231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wmf"/><Relationship Id="rId2" Type="http://schemas.openxmlformats.org/officeDocument/2006/relationships/image" Target="../media/image233.wmf"/><Relationship Id="rId1" Type="http://schemas.openxmlformats.org/officeDocument/2006/relationships/image" Target="../media/image232.wmf"/><Relationship Id="rId4" Type="http://schemas.openxmlformats.org/officeDocument/2006/relationships/image" Target="../media/image235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emf"/><Relationship Id="rId2" Type="http://schemas.openxmlformats.org/officeDocument/2006/relationships/image" Target="../media/image237.emf"/><Relationship Id="rId1" Type="http://schemas.openxmlformats.org/officeDocument/2006/relationships/image" Target="../media/image236.emf"/></Relationships>
</file>

<file path=ppt/drawings/_rels/vmlDrawing3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emf"/><Relationship Id="rId3" Type="http://schemas.openxmlformats.org/officeDocument/2006/relationships/image" Target="../media/image241.emf"/><Relationship Id="rId7" Type="http://schemas.openxmlformats.org/officeDocument/2006/relationships/image" Target="../media/image245.emf"/><Relationship Id="rId2" Type="http://schemas.openxmlformats.org/officeDocument/2006/relationships/image" Target="../media/image240.emf"/><Relationship Id="rId1" Type="http://schemas.openxmlformats.org/officeDocument/2006/relationships/image" Target="../media/image239.emf"/><Relationship Id="rId6" Type="http://schemas.openxmlformats.org/officeDocument/2006/relationships/image" Target="../media/image244.emf"/><Relationship Id="rId5" Type="http://schemas.openxmlformats.org/officeDocument/2006/relationships/image" Target="../media/image243.emf"/><Relationship Id="rId4" Type="http://schemas.openxmlformats.org/officeDocument/2006/relationships/image" Target="../media/image242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emf"/><Relationship Id="rId2" Type="http://schemas.openxmlformats.org/officeDocument/2006/relationships/image" Target="../media/image248.emf"/><Relationship Id="rId1" Type="http://schemas.openxmlformats.org/officeDocument/2006/relationships/image" Target="../media/image247.emf"/><Relationship Id="rId5" Type="http://schemas.openxmlformats.org/officeDocument/2006/relationships/image" Target="../media/image251.emf"/><Relationship Id="rId4" Type="http://schemas.openxmlformats.org/officeDocument/2006/relationships/image" Target="../media/image250.emf"/></Relationships>
</file>

<file path=ppt/drawings/_rels/vmlDrawing3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emf"/><Relationship Id="rId3" Type="http://schemas.openxmlformats.org/officeDocument/2006/relationships/image" Target="../media/image254.emf"/><Relationship Id="rId7" Type="http://schemas.openxmlformats.org/officeDocument/2006/relationships/image" Target="../media/image258.emf"/><Relationship Id="rId2" Type="http://schemas.openxmlformats.org/officeDocument/2006/relationships/image" Target="../media/image253.emf"/><Relationship Id="rId1" Type="http://schemas.openxmlformats.org/officeDocument/2006/relationships/image" Target="../media/image252.emf"/><Relationship Id="rId6" Type="http://schemas.openxmlformats.org/officeDocument/2006/relationships/image" Target="../media/image257.emf"/><Relationship Id="rId5" Type="http://schemas.openxmlformats.org/officeDocument/2006/relationships/image" Target="../media/image256.emf"/><Relationship Id="rId10" Type="http://schemas.openxmlformats.org/officeDocument/2006/relationships/image" Target="../media/image261.wmf"/><Relationship Id="rId4" Type="http://schemas.openxmlformats.org/officeDocument/2006/relationships/image" Target="../media/image255.emf"/><Relationship Id="rId9" Type="http://schemas.openxmlformats.org/officeDocument/2006/relationships/image" Target="../media/image260.emf"/></Relationships>
</file>

<file path=ppt/drawings/_rels/vmlDrawing37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emf"/><Relationship Id="rId3" Type="http://schemas.openxmlformats.org/officeDocument/2006/relationships/image" Target="../media/image264.emf"/><Relationship Id="rId7" Type="http://schemas.openxmlformats.org/officeDocument/2006/relationships/image" Target="../media/image268.emf"/><Relationship Id="rId2" Type="http://schemas.openxmlformats.org/officeDocument/2006/relationships/image" Target="../media/image263.emf"/><Relationship Id="rId1" Type="http://schemas.openxmlformats.org/officeDocument/2006/relationships/image" Target="../media/image262.emf"/><Relationship Id="rId6" Type="http://schemas.openxmlformats.org/officeDocument/2006/relationships/image" Target="../media/image267.emf"/><Relationship Id="rId5" Type="http://schemas.openxmlformats.org/officeDocument/2006/relationships/image" Target="../media/image266.emf"/><Relationship Id="rId10" Type="http://schemas.openxmlformats.org/officeDocument/2006/relationships/image" Target="../media/image271.emf"/><Relationship Id="rId4" Type="http://schemas.openxmlformats.org/officeDocument/2006/relationships/image" Target="../media/image265.emf"/><Relationship Id="rId9" Type="http://schemas.openxmlformats.org/officeDocument/2006/relationships/image" Target="../media/image270.e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emf"/><Relationship Id="rId2" Type="http://schemas.openxmlformats.org/officeDocument/2006/relationships/image" Target="../media/image273.emf"/><Relationship Id="rId1" Type="http://schemas.openxmlformats.org/officeDocument/2006/relationships/image" Target="../media/image272.emf"/><Relationship Id="rId6" Type="http://schemas.openxmlformats.org/officeDocument/2006/relationships/image" Target="../media/image277.emf"/><Relationship Id="rId5" Type="http://schemas.openxmlformats.org/officeDocument/2006/relationships/image" Target="../media/image276.emf"/><Relationship Id="rId4" Type="http://schemas.openxmlformats.org/officeDocument/2006/relationships/image" Target="../media/image275.e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emf"/><Relationship Id="rId2" Type="http://schemas.openxmlformats.org/officeDocument/2006/relationships/image" Target="../media/image279.emf"/><Relationship Id="rId1" Type="http://schemas.openxmlformats.org/officeDocument/2006/relationships/image" Target="../media/image278.emf"/><Relationship Id="rId6" Type="http://schemas.openxmlformats.org/officeDocument/2006/relationships/image" Target="../media/image283.emf"/><Relationship Id="rId5" Type="http://schemas.openxmlformats.org/officeDocument/2006/relationships/image" Target="../media/image282.emf"/><Relationship Id="rId4" Type="http://schemas.openxmlformats.org/officeDocument/2006/relationships/image" Target="../media/image281.e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13" Type="http://schemas.openxmlformats.org/officeDocument/2006/relationships/image" Target="../media/image59.emf"/><Relationship Id="rId3" Type="http://schemas.openxmlformats.org/officeDocument/2006/relationships/image" Target="../media/image49.emf"/><Relationship Id="rId7" Type="http://schemas.openxmlformats.org/officeDocument/2006/relationships/image" Target="../media/image53.emf"/><Relationship Id="rId12" Type="http://schemas.openxmlformats.org/officeDocument/2006/relationships/image" Target="../media/image58.emf"/><Relationship Id="rId2" Type="http://schemas.openxmlformats.org/officeDocument/2006/relationships/image" Target="../media/image48.emf"/><Relationship Id="rId16" Type="http://schemas.openxmlformats.org/officeDocument/2006/relationships/image" Target="../media/image62.emf"/><Relationship Id="rId1" Type="http://schemas.openxmlformats.org/officeDocument/2006/relationships/image" Target="../media/image47.emf"/><Relationship Id="rId6" Type="http://schemas.openxmlformats.org/officeDocument/2006/relationships/image" Target="../media/image52.emf"/><Relationship Id="rId11" Type="http://schemas.openxmlformats.org/officeDocument/2006/relationships/image" Target="../media/image57.emf"/><Relationship Id="rId5" Type="http://schemas.openxmlformats.org/officeDocument/2006/relationships/image" Target="../media/image51.emf"/><Relationship Id="rId15" Type="http://schemas.openxmlformats.org/officeDocument/2006/relationships/image" Target="../media/image61.emf"/><Relationship Id="rId10" Type="http://schemas.openxmlformats.org/officeDocument/2006/relationships/image" Target="../media/image56.emf"/><Relationship Id="rId4" Type="http://schemas.openxmlformats.org/officeDocument/2006/relationships/image" Target="../media/image50.emf"/><Relationship Id="rId9" Type="http://schemas.openxmlformats.org/officeDocument/2006/relationships/image" Target="../media/image55.emf"/><Relationship Id="rId14" Type="http://schemas.openxmlformats.org/officeDocument/2006/relationships/image" Target="../media/image60.e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emf"/><Relationship Id="rId2" Type="http://schemas.openxmlformats.org/officeDocument/2006/relationships/image" Target="../media/image285.emf"/><Relationship Id="rId1" Type="http://schemas.openxmlformats.org/officeDocument/2006/relationships/image" Target="../media/image284.emf"/><Relationship Id="rId6" Type="http://schemas.openxmlformats.org/officeDocument/2006/relationships/image" Target="../media/image289.emf"/><Relationship Id="rId5" Type="http://schemas.openxmlformats.org/officeDocument/2006/relationships/image" Target="../media/image288.emf"/><Relationship Id="rId4" Type="http://schemas.openxmlformats.org/officeDocument/2006/relationships/image" Target="../media/image287.e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emf"/><Relationship Id="rId2" Type="http://schemas.openxmlformats.org/officeDocument/2006/relationships/image" Target="../media/image291.emf"/><Relationship Id="rId1" Type="http://schemas.openxmlformats.org/officeDocument/2006/relationships/image" Target="../media/image290.emf"/><Relationship Id="rId6" Type="http://schemas.openxmlformats.org/officeDocument/2006/relationships/image" Target="../media/image295.emf"/><Relationship Id="rId5" Type="http://schemas.openxmlformats.org/officeDocument/2006/relationships/image" Target="../media/image294.emf"/><Relationship Id="rId4" Type="http://schemas.openxmlformats.org/officeDocument/2006/relationships/image" Target="../media/image293.e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emf"/><Relationship Id="rId7" Type="http://schemas.openxmlformats.org/officeDocument/2006/relationships/image" Target="../media/image302.emf"/><Relationship Id="rId2" Type="http://schemas.openxmlformats.org/officeDocument/2006/relationships/image" Target="../media/image297.emf"/><Relationship Id="rId1" Type="http://schemas.openxmlformats.org/officeDocument/2006/relationships/image" Target="../media/image296.emf"/><Relationship Id="rId6" Type="http://schemas.openxmlformats.org/officeDocument/2006/relationships/image" Target="../media/image301.emf"/><Relationship Id="rId5" Type="http://schemas.openxmlformats.org/officeDocument/2006/relationships/image" Target="../media/image300.emf"/><Relationship Id="rId4" Type="http://schemas.openxmlformats.org/officeDocument/2006/relationships/image" Target="../media/image299.e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emf"/><Relationship Id="rId2" Type="http://schemas.openxmlformats.org/officeDocument/2006/relationships/image" Target="../media/image304.emf"/><Relationship Id="rId1" Type="http://schemas.openxmlformats.org/officeDocument/2006/relationships/image" Target="../media/image303.emf"/><Relationship Id="rId6" Type="http://schemas.openxmlformats.org/officeDocument/2006/relationships/image" Target="../media/image308.emf"/><Relationship Id="rId5" Type="http://schemas.openxmlformats.org/officeDocument/2006/relationships/image" Target="../media/image307.emf"/><Relationship Id="rId4" Type="http://schemas.openxmlformats.org/officeDocument/2006/relationships/image" Target="../media/image306.emf"/></Relationships>
</file>

<file path=ppt/drawings/_rels/vmlDrawing4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wmf"/><Relationship Id="rId3" Type="http://schemas.openxmlformats.org/officeDocument/2006/relationships/image" Target="../media/image311.wmf"/><Relationship Id="rId7" Type="http://schemas.openxmlformats.org/officeDocument/2006/relationships/image" Target="../media/image308.emf"/><Relationship Id="rId2" Type="http://schemas.openxmlformats.org/officeDocument/2006/relationships/image" Target="../media/image310.wmf"/><Relationship Id="rId1" Type="http://schemas.openxmlformats.org/officeDocument/2006/relationships/image" Target="../media/image309.wmf"/><Relationship Id="rId6" Type="http://schemas.openxmlformats.org/officeDocument/2006/relationships/image" Target="../media/image307.emf"/><Relationship Id="rId5" Type="http://schemas.openxmlformats.org/officeDocument/2006/relationships/image" Target="../media/image312.wmf"/><Relationship Id="rId4" Type="http://schemas.openxmlformats.org/officeDocument/2006/relationships/image" Target="../media/image233.w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wmf"/><Relationship Id="rId2" Type="http://schemas.openxmlformats.org/officeDocument/2006/relationships/image" Target="../media/image315.wmf"/><Relationship Id="rId1" Type="http://schemas.openxmlformats.org/officeDocument/2006/relationships/image" Target="../media/image314.wmf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emf"/><Relationship Id="rId7" Type="http://schemas.openxmlformats.org/officeDocument/2006/relationships/image" Target="../media/image323.emf"/><Relationship Id="rId2" Type="http://schemas.openxmlformats.org/officeDocument/2006/relationships/image" Target="../media/image318.emf"/><Relationship Id="rId1" Type="http://schemas.openxmlformats.org/officeDocument/2006/relationships/image" Target="../media/image317.emf"/><Relationship Id="rId6" Type="http://schemas.openxmlformats.org/officeDocument/2006/relationships/image" Target="../media/image322.emf"/><Relationship Id="rId5" Type="http://schemas.openxmlformats.org/officeDocument/2006/relationships/image" Target="../media/image321.emf"/><Relationship Id="rId4" Type="http://schemas.openxmlformats.org/officeDocument/2006/relationships/image" Target="../media/image320.e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emf"/><Relationship Id="rId2" Type="http://schemas.openxmlformats.org/officeDocument/2006/relationships/image" Target="../media/image325.emf"/><Relationship Id="rId1" Type="http://schemas.openxmlformats.org/officeDocument/2006/relationships/image" Target="../media/image324.emf"/><Relationship Id="rId6" Type="http://schemas.openxmlformats.org/officeDocument/2006/relationships/image" Target="../media/image329.emf"/><Relationship Id="rId5" Type="http://schemas.openxmlformats.org/officeDocument/2006/relationships/image" Target="../media/image328.emf"/><Relationship Id="rId4" Type="http://schemas.openxmlformats.org/officeDocument/2006/relationships/image" Target="../media/image327.emf"/></Relationships>
</file>

<file path=ppt/drawings/_rels/vmlDrawing4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emf"/><Relationship Id="rId7" Type="http://schemas.openxmlformats.org/officeDocument/2006/relationships/image" Target="../media/image336.emf"/><Relationship Id="rId2" Type="http://schemas.openxmlformats.org/officeDocument/2006/relationships/image" Target="../media/image331.emf"/><Relationship Id="rId1" Type="http://schemas.openxmlformats.org/officeDocument/2006/relationships/image" Target="../media/image330.emf"/><Relationship Id="rId6" Type="http://schemas.openxmlformats.org/officeDocument/2006/relationships/image" Target="../media/image335.emf"/><Relationship Id="rId5" Type="http://schemas.openxmlformats.org/officeDocument/2006/relationships/image" Target="../media/image334.emf"/><Relationship Id="rId4" Type="http://schemas.openxmlformats.org/officeDocument/2006/relationships/image" Target="../media/image333.emf"/></Relationships>
</file>

<file path=ppt/drawings/_rels/vmlDrawing49.v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emf"/><Relationship Id="rId3" Type="http://schemas.openxmlformats.org/officeDocument/2006/relationships/image" Target="../media/image339.emf"/><Relationship Id="rId7" Type="http://schemas.openxmlformats.org/officeDocument/2006/relationships/image" Target="../media/image343.emf"/><Relationship Id="rId2" Type="http://schemas.openxmlformats.org/officeDocument/2006/relationships/image" Target="../media/image338.emf"/><Relationship Id="rId1" Type="http://schemas.openxmlformats.org/officeDocument/2006/relationships/image" Target="../media/image337.emf"/><Relationship Id="rId6" Type="http://schemas.openxmlformats.org/officeDocument/2006/relationships/image" Target="../media/image342.emf"/><Relationship Id="rId5" Type="http://schemas.openxmlformats.org/officeDocument/2006/relationships/image" Target="../media/image341.emf"/><Relationship Id="rId4" Type="http://schemas.openxmlformats.org/officeDocument/2006/relationships/image" Target="../media/image34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emf"/><Relationship Id="rId2" Type="http://schemas.openxmlformats.org/officeDocument/2006/relationships/image" Target="../media/image347.emf"/><Relationship Id="rId1" Type="http://schemas.openxmlformats.org/officeDocument/2006/relationships/image" Target="../media/image346.emf"/><Relationship Id="rId6" Type="http://schemas.openxmlformats.org/officeDocument/2006/relationships/image" Target="../media/image351.emf"/><Relationship Id="rId5" Type="http://schemas.openxmlformats.org/officeDocument/2006/relationships/image" Target="../media/image350.emf"/><Relationship Id="rId4" Type="http://schemas.openxmlformats.org/officeDocument/2006/relationships/image" Target="../media/image349.emf"/></Relationships>
</file>

<file path=ppt/drawings/_rels/vmlDrawing5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emf"/><Relationship Id="rId1" Type="http://schemas.openxmlformats.org/officeDocument/2006/relationships/image" Target="../media/image352.emf"/></Relationships>
</file>

<file path=ppt/drawings/_rels/vmlDrawing5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emf"/><Relationship Id="rId3" Type="http://schemas.openxmlformats.org/officeDocument/2006/relationships/image" Target="../media/image356.emf"/><Relationship Id="rId7" Type="http://schemas.openxmlformats.org/officeDocument/2006/relationships/image" Target="../media/image360.emf"/><Relationship Id="rId2" Type="http://schemas.openxmlformats.org/officeDocument/2006/relationships/image" Target="../media/image355.emf"/><Relationship Id="rId1" Type="http://schemas.openxmlformats.org/officeDocument/2006/relationships/image" Target="../media/image354.emf"/><Relationship Id="rId6" Type="http://schemas.openxmlformats.org/officeDocument/2006/relationships/image" Target="../media/image359.emf"/><Relationship Id="rId11" Type="http://schemas.openxmlformats.org/officeDocument/2006/relationships/image" Target="../media/image364.emf"/><Relationship Id="rId5" Type="http://schemas.openxmlformats.org/officeDocument/2006/relationships/image" Target="../media/image358.emf"/><Relationship Id="rId10" Type="http://schemas.openxmlformats.org/officeDocument/2006/relationships/image" Target="../media/image363.emf"/><Relationship Id="rId4" Type="http://schemas.openxmlformats.org/officeDocument/2006/relationships/image" Target="../media/image357.emf"/><Relationship Id="rId9" Type="http://schemas.openxmlformats.org/officeDocument/2006/relationships/image" Target="../media/image362.e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emf"/><Relationship Id="rId7" Type="http://schemas.openxmlformats.org/officeDocument/2006/relationships/image" Target="../media/image371.emf"/><Relationship Id="rId2" Type="http://schemas.openxmlformats.org/officeDocument/2006/relationships/image" Target="../media/image366.emf"/><Relationship Id="rId1" Type="http://schemas.openxmlformats.org/officeDocument/2006/relationships/image" Target="../media/image365.emf"/><Relationship Id="rId6" Type="http://schemas.openxmlformats.org/officeDocument/2006/relationships/image" Target="../media/image370.emf"/><Relationship Id="rId5" Type="http://schemas.openxmlformats.org/officeDocument/2006/relationships/image" Target="../media/image369.emf"/><Relationship Id="rId4" Type="http://schemas.openxmlformats.org/officeDocument/2006/relationships/image" Target="../media/image368.e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emf"/><Relationship Id="rId2" Type="http://schemas.openxmlformats.org/officeDocument/2006/relationships/image" Target="../media/image373.emf"/><Relationship Id="rId1" Type="http://schemas.openxmlformats.org/officeDocument/2006/relationships/image" Target="../media/image372.emf"/><Relationship Id="rId6" Type="http://schemas.openxmlformats.org/officeDocument/2006/relationships/image" Target="../media/image377.emf"/><Relationship Id="rId5" Type="http://schemas.openxmlformats.org/officeDocument/2006/relationships/image" Target="../media/image376.emf"/><Relationship Id="rId4" Type="http://schemas.openxmlformats.org/officeDocument/2006/relationships/image" Target="../media/image375.emf"/></Relationships>
</file>

<file path=ppt/drawings/_rels/vmlDrawing5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emf"/><Relationship Id="rId3" Type="http://schemas.openxmlformats.org/officeDocument/2006/relationships/image" Target="../media/image380.emf"/><Relationship Id="rId7" Type="http://schemas.openxmlformats.org/officeDocument/2006/relationships/image" Target="../media/image384.emf"/><Relationship Id="rId2" Type="http://schemas.openxmlformats.org/officeDocument/2006/relationships/image" Target="../media/image379.emf"/><Relationship Id="rId1" Type="http://schemas.openxmlformats.org/officeDocument/2006/relationships/image" Target="../media/image378.emf"/><Relationship Id="rId6" Type="http://schemas.openxmlformats.org/officeDocument/2006/relationships/image" Target="../media/image383.emf"/><Relationship Id="rId5" Type="http://schemas.openxmlformats.org/officeDocument/2006/relationships/image" Target="../media/image382.emf"/><Relationship Id="rId4" Type="http://schemas.openxmlformats.org/officeDocument/2006/relationships/image" Target="../media/image381.emf"/></Relationships>
</file>

<file path=ppt/drawings/_rels/vmlDrawing5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emf"/><Relationship Id="rId3" Type="http://schemas.openxmlformats.org/officeDocument/2006/relationships/image" Target="../media/image388.emf"/><Relationship Id="rId7" Type="http://schemas.openxmlformats.org/officeDocument/2006/relationships/image" Target="../media/image392.emf"/><Relationship Id="rId2" Type="http://schemas.openxmlformats.org/officeDocument/2006/relationships/image" Target="../media/image387.emf"/><Relationship Id="rId1" Type="http://schemas.openxmlformats.org/officeDocument/2006/relationships/image" Target="../media/image386.emf"/><Relationship Id="rId6" Type="http://schemas.openxmlformats.org/officeDocument/2006/relationships/image" Target="../media/image391.emf"/><Relationship Id="rId5" Type="http://schemas.openxmlformats.org/officeDocument/2006/relationships/image" Target="../media/image390.emf"/><Relationship Id="rId4" Type="http://schemas.openxmlformats.org/officeDocument/2006/relationships/image" Target="../media/image389.emf"/><Relationship Id="rId9" Type="http://schemas.openxmlformats.org/officeDocument/2006/relationships/image" Target="../media/image394.emf"/></Relationships>
</file>

<file path=ppt/drawings/_rels/vmlDrawing57.vml.rels><?xml version="1.0" encoding="UTF-8" standalone="yes"?>
<Relationships xmlns="http://schemas.openxmlformats.org/package/2006/relationships"><Relationship Id="rId8" Type="http://schemas.openxmlformats.org/officeDocument/2006/relationships/image" Target="../media/image402.emf"/><Relationship Id="rId3" Type="http://schemas.openxmlformats.org/officeDocument/2006/relationships/image" Target="../media/image397.emf"/><Relationship Id="rId7" Type="http://schemas.openxmlformats.org/officeDocument/2006/relationships/image" Target="../media/image401.emf"/><Relationship Id="rId2" Type="http://schemas.openxmlformats.org/officeDocument/2006/relationships/image" Target="../media/image396.emf"/><Relationship Id="rId1" Type="http://schemas.openxmlformats.org/officeDocument/2006/relationships/image" Target="../media/image395.emf"/><Relationship Id="rId6" Type="http://schemas.openxmlformats.org/officeDocument/2006/relationships/image" Target="../media/image400.emf"/><Relationship Id="rId11" Type="http://schemas.openxmlformats.org/officeDocument/2006/relationships/image" Target="../media/image405.emf"/><Relationship Id="rId5" Type="http://schemas.openxmlformats.org/officeDocument/2006/relationships/image" Target="../media/image399.emf"/><Relationship Id="rId10" Type="http://schemas.openxmlformats.org/officeDocument/2006/relationships/image" Target="../media/image404.emf"/><Relationship Id="rId4" Type="http://schemas.openxmlformats.org/officeDocument/2006/relationships/image" Target="../media/image398.emf"/><Relationship Id="rId9" Type="http://schemas.openxmlformats.org/officeDocument/2006/relationships/image" Target="../media/image403.emf"/></Relationships>
</file>

<file path=ppt/drawings/_rels/vmlDrawing5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7.wmf"/><Relationship Id="rId1" Type="http://schemas.openxmlformats.org/officeDocument/2006/relationships/image" Target="../media/image406.wmf"/></Relationships>
</file>

<file path=ppt/drawings/_rels/vmlDrawing5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wmf"/><Relationship Id="rId7" Type="http://schemas.openxmlformats.org/officeDocument/2006/relationships/image" Target="../media/image411.wmf"/><Relationship Id="rId2" Type="http://schemas.openxmlformats.org/officeDocument/2006/relationships/image" Target="../media/image408.wmf"/><Relationship Id="rId1" Type="http://schemas.openxmlformats.org/officeDocument/2006/relationships/image" Target="../media/image313.wmf"/><Relationship Id="rId6" Type="http://schemas.openxmlformats.org/officeDocument/2006/relationships/image" Target="../media/image260.emf"/><Relationship Id="rId5" Type="http://schemas.openxmlformats.org/officeDocument/2006/relationships/image" Target="../media/image259.emf"/><Relationship Id="rId4" Type="http://schemas.openxmlformats.org/officeDocument/2006/relationships/image" Target="../media/image41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image" Target="../media/image64.emf"/><Relationship Id="rId6" Type="http://schemas.openxmlformats.org/officeDocument/2006/relationships/image" Target="../media/image69.png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drawings/_rels/vmlDrawing6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emf"/><Relationship Id="rId2" Type="http://schemas.openxmlformats.org/officeDocument/2006/relationships/image" Target="../media/image259.emf"/><Relationship Id="rId1" Type="http://schemas.openxmlformats.org/officeDocument/2006/relationships/image" Target="../media/image412.wmf"/><Relationship Id="rId4" Type="http://schemas.openxmlformats.org/officeDocument/2006/relationships/image" Target="../media/image413.wmf"/></Relationships>
</file>

<file path=ppt/drawings/_rels/vmlDrawing6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4.wmf"/><Relationship Id="rId1" Type="http://schemas.openxmlformats.org/officeDocument/2006/relationships/image" Target="../media/image343.emf"/></Relationships>
</file>

<file path=ppt/drawings/_rels/vmlDrawing6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wmf"/><Relationship Id="rId2" Type="http://schemas.openxmlformats.org/officeDocument/2006/relationships/image" Target="../media/image417.wmf"/><Relationship Id="rId1" Type="http://schemas.openxmlformats.org/officeDocument/2006/relationships/image" Target="../media/image416.w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0.wmf"/></Relationships>
</file>

<file path=ppt/drawings/_rels/vmlDrawing6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wmf"/><Relationship Id="rId1" Type="http://schemas.openxmlformats.org/officeDocument/2006/relationships/image" Target="../media/image421.wmf"/></Relationships>
</file>

<file path=ppt/drawings/_rels/vmlDrawing6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wmf"/><Relationship Id="rId7" Type="http://schemas.openxmlformats.org/officeDocument/2006/relationships/image" Target="../media/image429.wmf"/><Relationship Id="rId2" Type="http://schemas.openxmlformats.org/officeDocument/2006/relationships/image" Target="../media/image425.wmf"/><Relationship Id="rId1" Type="http://schemas.openxmlformats.org/officeDocument/2006/relationships/image" Target="../media/image424.wmf"/><Relationship Id="rId6" Type="http://schemas.openxmlformats.org/officeDocument/2006/relationships/image" Target="../media/image428.wmf"/><Relationship Id="rId5" Type="http://schemas.openxmlformats.org/officeDocument/2006/relationships/image" Target="../media/image233.wmf"/><Relationship Id="rId4" Type="http://schemas.openxmlformats.org/officeDocument/2006/relationships/image" Target="../media/image427.wmf"/></Relationships>
</file>

<file path=ppt/drawings/_rels/vmlDrawing6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wmf"/><Relationship Id="rId2" Type="http://schemas.openxmlformats.org/officeDocument/2006/relationships/image" Target="../media/image431.wmf"/><Relationship Id="rId1" Type="http://schemas.openxmlformats.org/officeDocument/2006/relationships/image" Target="../media/image430.wmf"/></Relationships>
</file>

<file path=ppt/drawings/_rels/vmlDrawing6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wmf"/><Relationship Id="rId2" Type="http://schemas.openxmlformats.org/officeDocument/2006/relationships/image" Target="../media/image433.wmf"/><Relationship Id="rId1" Type="http://schemas.openxmlformats.org/officeDocument/2006/relationships/image" Target="../media/image424.wmf"/><Relationship Id="rId4" Type="http://schemas.openxmlformats.org/officeDocument/2006/relationships/image" Target="../media/image435.wmf"/></Relationships>
</file>

<file path=ppt/drawings/_rels/vmlDrawing6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wmf"/><Relationship Id="rId1" Type="http://schemas.openxmlformats.org/officeDocument/2006/relationships/image" Target="../media/image233.wmf"/></Relationships>
</file>

<file path=ppt/drawings/_rels/vmlDrawing6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4.wmf"/><Relationship Id="rId1" Type="http://schemas.openxmlformats.org/officeDocument/2006/relationships/image" Target="../media/image443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13" Type="http://schemas.openxmlformats.org/officeDocument/2006/relationships/image" Target="../media/image82.emf"/><Relationship Id="rId18" Type="http://schemas.openxmlformats.org/officeDocument/2006/relationships/image" Target="../media/image87.emf"/><Relationship Id="rId3" Type="http://schemas.openxmlformats.org/officeDocument/2006/relationships/image" Target="../media/image72.emf"/><Relationship Id="rId7" Type="http://schemas.openxmlformats.org/officeDocument/2006/relationships/image" Target="../media/image76.emf"/><Relationship Id="rId12" Type="http://schemas.openxmlformats.org/officeDocument/2006/relationships/image" Target="../media/image81.emf"/><Relationship Id="rId17" Type="http://schemas.openxmlformats.org/officeDocument/2006/relationships/image" Target="../media/image86.emf"/><Relationship Id="rId2" Type="http://schemas.openxmlformats.org/officeDocument/2006/relationships/image" Target="../media/image71.emf"/><Relationship Id="rId16" Type="http://schemas.openxmlformats.org/officeDocument/2006/relationships/image" Target="../media/image85.emf"/><Relationship Id="rId1" Type="http://schemas.openxmlformats.org/officeDocument/2006/relationships/image" Target="../media/image70.emf"/><Relationship Id="rId6" Type="http://schemas.openxmlformats.org/officeDocument/2006/relationships/image" Target="../media/image75.emf"/><Relationship Id="rId11" Type="http://schemas.openxmlformats.org/officeDocument/2006/relationships/image" Target="../media/image80.emf"/><Relationship Id="rId5" Type="http://schemas.openxmlformats.org/officeDocument/2006/relationships/image" Target="../media/image74.emf"/><Relationship Id="rId15" Type="http://schemas.openxmlformats.org/officeDocument/2006/relationships/image" Target="../media/image84.emf"/><Relationship Id="rId10" Type="http://schemas.openxmlformats.org/officeDocument/2006/relationships/image" Target="../media/image79.emf"/><Relationship Id="rId4" Type="http://schemas.openxmlformats.org/officeDocument/2006/relationships/image" Target="../media/image73.emf"/><Relationship Id="rId9" Type="http://schemas.openxmlformats.org/officeDocument/2006/relationships/image" Target="../media/image78.emf"/><Relationship Id="rId14" Type="http://schemas.openxmlformats.org/officeDocument/2006/relationships/image" Target="../media/image83.emf"/></Relationships>
</file>

<file path=ppt/drawings/_rels/vmlDrawing7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6.wmf"/><Relationship Id="rId1" Type="http://schemas.openxmlformats.org/officeDocument/2006/relationships/image" Target="../media/image445.wmf"/></Relationships>
</file>

<file path=ppt/drawings/_rels/vmlDrawing71.vml.rels><?xml version="1.0" encoding="UTF-8" standalone="yes"?>
<Relationships xmlns="http://schemas.openxmlformats.org/package/2006/relationships"><Relationship Id="rId8" Type="http://schemas.openxmlformats.org/officeDocument/2006/relationships/image" Target="../media/image454.emf"/><Relationship Id="rId3" Type="http://schemas.openxmlformats.org/officeDocument/2006/relationships/image" Target="../media/image449.emf"/><Relationship Id="rId7" Type="http://schemas.openxmlformats.org/officeDocument/2006/relationships/image" Target="../media/image453.emf"/><Relationship Id="rId12" Type="http://schemas.openxmlformats.org/officeDocument/2006/relationships/image" Target="../media/image458.emf"/><Relationship Id="rId2" Type="http://schemas.openxmlformats.org/officeDocument/2006/relationships/image" Target="../media/image448.emf"/><Relationship Id="rId1" Type="http://schemas.openxmlformats.org/officeDocument/2006/relationships/image" Target="../media/image447.emf"/><Relationship Id="rId6" Type="http://schemas.openxmlformats.org/officeDocument/2006/relationships/image" Target="../media/image452.emf"/><Relationship Id="rId11" Type="http://schemas.openxmlformats.org/officeDocument/2006/relationships/image" Target="../media/image457.emf"/><Relationship Id="rId5" Type="http://schemas.openxmlformats.org/officeDocument/2006/relationships/image" Target="../media/image451.emf"/><Relationship Id="rId10" Type="http://schemas.openxmlformats.org/officeDocument/2006/relationships/image" Target="../media/image456.emf"/><Relationship Id="rId4" Type="http://schemas.openxmlformats.org/officeDocument/2006/relationships/image" Target="../media/image450.emf"/><Relationship Id="rId9" Type="http://schemas.openxmlformats.org/officeDocument/2006/relationships/image" Target="../media/image455.emf"/></Relationships>
</file>

<file path=ppt/drawings/_rels/vmlDrawing72.vml.rels><?xml version="1.0" encoding="UTF-8" standalone="yes"?>
<Relationships xmlns="http://schemas.openxmlformats.org/package/2006/relationships"><Relationship Id="rId8" Type="http://schemas.openxmlformats.org/officeDocument/2006/relationships/image" Target="../media/image466.emf"/><Relationship Id="rId13" Type="http://schemas.openxmlformats.org/officeDocument/2006/relationships/image" Target="../media/image471.wmf"/><Relationship Id="rId3" Type="http://schemas.openxmlformats.org/officeDocument/2006/relationships/image" Target="../media/image461.emf"/><Relationship Id="rId7" Type="http://schemas.openxmlformats.org/officeDocument/2006/relationships/image" Target="../media/image465.emf"/><Relationship Id="rId12" Type="http://schemas.openxmlformats.org/officeDocument/2006/relationships/image" Target="../media/image470.wmf"/><Relationship Id="rId2" Type="http://schemas.openxmlformats.org/officeDocument/2006/relationships/image" Target="../media/image460.wmf"/><Relationship Id="rId1" Type="http://schemas.openxmlformats.org/officeDocument/2006/relationships/image" Target="../media/image459.emf"/><Relationship Id="rId6" Type="http://schemas.openxmlformats.org/officeDocument/2006/relationships/image" Target="../media/image464.emf"/><Relationship Id="rId11" Type="http://schemas.openxmlformats.org/officeDocument/2006/relationships/image" Target="../media/image469.emf"/><Relationship Id="rId5" Type="http://schemas.openxmlformats.org/officeDocument/2006/relationships/image" Target="../media/image463.emf"/><Relationship Id="rId10" Type="http://schemas.openxmlformats.org/officeDocument/2006/relationships/image" Target="../media/image468.emf"/><Relationship Id="rId4" Type="http://schemas.openxmlformats.org/officeDocument/2006/relationships/image" Target="../media/image462.emf"/><Relationship Id="rId9" Type="http://schemas.openxmlformats.org/officeDocument/2006/relationships/image" Target="../media/image467.emf"/><Relationship Id="rId14" Type="http://schemas.openxmlformats.org/officeDocument/2006/relationships/image" Target="../media/image472.wmf"/></Relationships>
</file>

<file path=ppt/drawings/_rels/vmlDrawing73.v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emf"/><Relationship Id="rId13" Type="http://schemas.openxmlformats.org/officeDocument/2006/relationships/image" Target="../media/image485.emf"/><Relationship Id="rId3" Type="http://schemas.openxmlformats.org/officeDocument/2006/relationships/image" Target="../media/image475.wmf"/><Relationship Id="rId7" Type="http://schemas.openxmlformats.org/officeDocument/2006/relationships/image" Target="../media/image479.emf"/><Relationship Id="rId12" Type="http://schemas.openxmlformats.org/officeDocument/2006/relationships/image" Target="../media/image484.emf"/><Relationship Id="rId2" Type="http://schemas.openxmlformats.org/officeDocument/2006/relationships/image" Target="../media/image474.emf"/><Relationship Id="rId16" Type="http://schemas.openxmlformats.org/officeDocument/2006/relationships/image" Target="../media/image488.emf"/><Relationship Id="rId1" Type="http://schemas.openxmlformats.org/officeDocument/2006/relationships/image" Target="../media/image473.emf"/><Relationship Id="rId6" Type="http://schemas.openxmlformats.org/officeDocument/2006/relationships/image" Target="../media/image478.emf"/><Relationship Id="rId11" Type="http://schemas.openxmlformats.org/officeDocument/2006/relationships/image" Target="../media/image483.emf"/><Relationship Id="rId5" Type="http://schemas.openxmlformats.org/officeDocument/2006/relationships/image" Target="../media/image477.emf"/><Relationship Id="rId15" Type="http://schemas.openxmlformats.org/officeDocument/2006/relationships/image" Target="../media/image487.emf"/><Relationship Id="rId10" Type="http://schemas.openxmlformats.org/officeDocument/2006/relationships/image" Target="../media/image482.emf"/><Relationship Id="rId4" Type="http://schemas.openxmlformats.org/officeDocument/2006/relationships/image" Target="../media/image476.emf"/><Relationship Id="rId9" Type="http://schemas.openxmlformats.org/officeDocument/2006/relationships/image" Target="../media/image481.emf"/><Relationship Id="rId14" Type="http://schemas.openxmlformats.org/officeDocument/2006/relationships/image" Target="../media/image486.emf"/></Relationships>
</file>

<file path=ppt/drawings/_rels/vmlDrawing74.vml.rels><?xml version="1.0" encoding="UTF-8" standalone="yes"?>
<Relationships xmlns="http://schemas.openxmlformats.org/package/2006/relationships"><Relationship Id="rId8" Type="http://schemas.openxmlformats.org/officeDocument/2006/relationships/image" Target="../media/image496.emf"/><Relationship Id="rId13" Type="http://schemas.openxmlformats.org/officeDocument/2006/relationships/image" Target="../media/image501.emf"/><Relationship Id="rId3" Type="http://schemas.openxmlformats.org/officeDocument/2006/relationships/image" Target="../media/image491.emf"/><Relationship Id="rId7" Type="http://schemas.openxmlformats.org/officeDocument/2006/relationships/image" Target="../media/image495.emf"/><Relationship Id="rId12" Type="http://schemas.openxmlformats.org/officeDocument/2006/relationships/image" Target="../media/image500.emf"/><Relationship Id="rId2" Type="http://schemas.openxmlformats.org/officeDocument/2006/relationships/image" Target="../media/image490.emf"/><Relationship Id="rId16" Type="http://schemas.openxmlformats.org/officeDocument/2006/relationships/image" Target="../media/image504.emf"/><Relationship Id="rId1" Type="http://schemas.openxmlformats.org/officeDocument/2006/relationships/image" Target="../media/image489.emf"/><Relationship Id="rId6" Type="http://schemas.openxmlformats.org/officeDocument/2006/relationships/image" Target="../media/image494.emf"/><Relationship Id="rId11" Type="http://schemas.openxmlformats.org/officeDocument/2006/relationships/image" Target="../media/image499.emf"/><Relationship Id="rId5" Type="http://schemas.openxmlformats.org/officeDocument/2006/relationships/image" Target="../media/image493.emf"/><Relationship Id="rId15" Type="http://schemas.openxmlformats.org/officeDocument/2006/relationships/image" Target="../media/image503.emf"/><Relationship Id="rId10" Type="http://schemas.openxmlformats.org/officeDocument/2006/relationships/image" Target="../media/image498.emf"/><Relationship Id="rId4" Type="http://schemas.openxmlformats.org/officeDocument/2006/relationships/image" Target="../media/image492.emf"/><Relationship Id="rId9" Type="http://schemas.openxmlformats.org/officeDocument/2006/relationships/image" Target="../media/image497.emf"/><Relationship Id="rId14" Type="http://schemas.openxmlformats.org/officeDocument/2006/relationships/image" Target="../media/image502.emf"/></Relationships>
</file>

<file path=ppt/drawings/_rels/vmlDrawing7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5.wmf"/><Relationship Id="rId2" Type="http://schemas.openxmlformats.org/officeDocument/2006/relationships/image" Target="../media/image330.emf"/><Relationship Id="rId1" Type="http://schemas.openxmlformats.org/officeDocument/2006/relationships/image" Target="../media/image233.wmf"/><Relationship Id="rId6" Type="http://schemas.openxmlformats.org/officeDocument/2006/relationships/image" Target="../media/image507.wmf"/><Relationship Id="rId5" Type="http://schemas.openxmlformats.org/officeDocument/2006/relationships/image" Target="../media/image506.wmf"/><Relationship Id="rId4" Type="http://schemas.openxmlformats.org/officeDocument/2006/relationships/image" Target="../media/image336.emf"/></Relationships>
</file>

<file path=ppt/drawings/_rels/vmlDrawing7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wmf"/><Relationship Id="rId2" Type="http://schemas.openxmlformats.org/officeDocument/2006/relationships/image" Target="../media/image509.wmf"/><Relationship Id="rId1" Type="http://schemas.openxmlformats.org/officeDocument/2006/relationships/image" Target="../media/image508.wmf"/></Relationships>
</file>

<file path=ppt/drawings/_rels/vmlDrawing7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wmf"/><Relationship Id="rId2" Type="http://schemas.openxmlformats.org/officeDocument/2006/relationships/image" Target="../media/image512.wmf"/><Relationship Id="rId1" Type="http://schemas.openxmlformats.org/officeDocument/2006/relationships/image" Target="../media/image511.wmf"/><Relationship Id="rId5" Type="http://schemas.openxmlformats.org/officeDocument/2006/relationships/image" Target="../media/image514.wmf"/><Relationship Id="rId4" Type="http://schemas.openxmlformats.org/officeDocument/2006/relationships/image" Target="../media/image508.wmf"/></Relationships>
</file>

<file path=ppt/drawings/_rels/vmlDrawing7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2.wmf"/><Relationship Id="rId1" Type="http://schemas.openxmlformats.org/officeDocument/2006/relationships/image" Target="../media/image515.wmf"/></Relationships>
</file>

<file path=ppt/drawings/_rels/vmlDrawing7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emf"/><Relationship Id="rId1" Type="http://schemas.openxmlformats.org/officeDocument/2006/relationships/image" Target="../media/image172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7" Type="http://schemas.openxmlformats.org/officeDocument/2006/relationships/image" Target="../media/image94.emf"/><Relationship Id="rId2" Type="http://schemas.openxmlformats.org/officeDocument/2006/relationships/image" Target="../media/image89.emf"/><Relationship Id="rId1" Type="http://schemas.openxmlformats.org/officeDocument/2006/relationships/image" Target="../media/image88.emf"/><Relationship Id="rId6" Type="http://schemas.openxmlformats.org/officeDocument/2006/relationships/image" Target="../media/image93.emf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drawings/_rels/vmlDrawing8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emf"/><Relationship Id="rId1" Type="http://schemas.openxmlformats.org/officeDocument/2006/relationships/image" Target="../media/image174.emf"/></Relationships>
</file>

<file path=ppt/drawings/_rels/vmlDrawing8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emf"/><Relationship Id="rId2" Type="http://schemas.openxmlformats.org/officeDocument/2006/relationships/image" Target="../media/image517.emf"/><Relationship Id="rId1" Type="http://schemas.openxmlformats.org/officeDocument/2006/relationships/image" Target="../media/image516.emf"/><Relationship Id="rId4" Type="http://schemas.openxmlformats.org/officeDocument/2006/relationships/image" Target="../media/image519.emf"/></Relationships>
</file>

<file path=ppt/drawings/_rels/vmlDrawing8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5.wmf"/><Relationship Id="rId1" Type="http://schemas.openxmlformats.org/officeDocument/2006/relationships/image" Target="../media/image516.emf"/></Relationships>
</file>

<file path=ppt/drawings/_rels/vmlDrawing8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emf"/><Relationship Id="rId2" Type="http://schemas.openxmlformats.org/officeDocument/2006/relationships/image" Target="../media/image521.emf"/><Relationship Id="rId1" Type="http://schemas.openxmlformats.org/officeDocument/2006/relationships/image" Target="../media/image520.emf"/><Relationship Id="rId6" Type="http://schemas.openxmlformats.org/officeDocument/2006/relationships/image" Target="../media/image525.emf"/><Relationship Id="rId5" Type="http://schemas.openxmlformats.org/officeDocument/2006/relationships/image" Target="../media/image524.emf"/><Relationship Id="rId4" Type="http://schemas.openxmlformats.org/officeDocument/2006/relationships/image" Target="../media/image523.emf"/></Relationships>
</file>

<file path=ppt/drawings/_rels/vmlDrawing8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6.wmf"/><Relationship Id="rId2" Type="http://schemas.openxmlformats.org/officeDocument/2006/relationships/image" Target="../media/image520.emf"/><Relationship Id="rId1" Type="http://schemas.openxmlformats.org/officeDocument/2006/relationships/image" Target="../media/image516.emf"/><Relationship Id="rId5" Type="http://schemas.openxmlformats.org/officeDocument/2006/relationships/image" Target="../media/image528.wmf"/><Relationship Id="rId4" Type="http://schemas.openxmlformats.org/officeDocument/2006/relationships/image" Target="../media/image527.wmf"/></Relationships>
</file>

<file path=ppt/drawings/_rels/vmlDrawing8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emf"/><Relationship Id="rId2" Type="http://schemas.openxmlformats.org/officeDocument/2006/relationships/image" Target="../media/image530.emf"/><Relationship Id="rId1" Type="http://schemas.openxmlformats.org/officeDocument/2006/relationships/image" Target="../media/image529.emf"/></Relationships>
</file>

<file path=ppt/drawings/_rels/vmlDrawing8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emf"/><Relationship Id="rId2" Type="http://schemas.openxmlformats.org/officeDocument/2006/relationships/image" Target="../media/image533.emf"/><Relationship Id="rId1" Type="http://schemas.openxmlformats.org/officeDocument/2006/relationships/image" Target="../media/image532.emf"/><Relationship Id="rId4" Type="http://schemas.openxmlformats.org/officeDocument/2006/relationships/image" Target="../media/image535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9.emf"/></Relationships>
</file>

<file path=ppt/drawings/_rels/vmlDrawing8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9.emf"/><Relationship Id="rId7" Type="http://schemas.openxmlformats.org/officeDocument/2006/relationships/image" Target="../media/image543.emf"/><Relationship Id="rId2" Type="http://schemas.openxmlformats.org/officeDocument/2006/relationships/image" Target="../media/image538.emf"/><Relationship Id="rId1" Type="http://schemas.openxmlformats.org/officeDocument/2006/relationships/image" Target="../media/image537.emf"/><Relationship Id="rId6" Type="http://schemas.openxmlformats.org/officeDocument/2006/relationships/image" Target="../media/image542.emf"/><Relationship Id="rId5" Type="http://schemas.openxmlformats.org/officeDocument/2006/relationships/image" Target="../media/image541.emf"/><Relationship Id="rId4" Type="http://schemas.openxmlformats.org/officeDocument/2006/relationships/image" Target="../media/image540.emf"/></Relationships>
</file>

<file path=ppt/drawings/_rels/vmlDrawing8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6.emf"/><Relationship Id="rId7" Type="http://schemas.openxmlformats.org/officeDocument/2006/relationships/image" Target="../media/image550.emf"/><Relationship Id="rId2" Type="http://schemas.openxmlformats.org/officeDocument/2006/relationships/image" Target="../media/image545.emf"/><Relationship Id="rId1" Type="http://schemas.openxmlformats.org/officeDocument/2006/relationships/image" Target="../media/image544.emf"/><Relationship Id="rId6" Type="http://schemas.openxmlformats.org/officeDocument/2006/relationships/image" Target="../media/image549.emf"/><Relationship Id="rId5" Type="http://schemas.openxmlformats.org/officeDocument/2006/relationships/image" Target="../media/image548.emf"/><Relationship Id="rId4" Type="http://schemas.openxmlformats.org/officeDocument/2006/relationships/image" Target="../media/image547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7" Type="http://schemas.openxmlformats.org/officeDocument/2006/relationships/image" Target="../media/image101.emf"/><Relationship Id="rId2" Type="http://schemas.openxmlformats.org/officeDocument/2006/relationships/image" Target="../media/image96.emf"/><Relationship Id="rId1" Type="http://schemas.openxmlformats.org/officeDocument/2006/relationships/image" Target="../media/image95.emf"/><Relationship Id="rId6" Type="http://schemas.openxmlformats.org/officeDocument/2006/relationships/image" Target="../media/image100.emf"/><Relationship Id="rId5" Type="http://schemas.openxmlformats.org/officeDocument/2006/relationships/image" Target="../media/image99.emf"/><Relationship Id="rId4" Type="http://schemas.openxmlformats.org/officeDocument/2006/relationships/image" Target="../media/image98.emf"/></Relationships>
</file>

<file path=ppt/drawings/_rels/vmlDrawing9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3.emf"/><Relationship Id="rId7" Type="http://schemas.openxmlformats.org/officeDocument/2006/relationships/image" Target="../media/image557.emf"/><Relationship Id="rId2" Type="http://schemas.openxmlformats.org/officeDocument/2006/relationships/image" Target="../media/image552.emf"/><Relationship Id="rId1" Type="http://schemas.openxmlformats.org/officeDocument/2006/relationships/image" Target="../media/image551.emf"/><Relationship Id="rId6" Type="http://schemas.openxmlformats.org/officeDocument/2006/relationships/image" Target="../media/image556.emf"/><Relationship Id="rId5" Type="http://schemas.openxmlformats.org/officeDocument/2006/relationships/image" Target="../media/image555.emf"/><Relationship Id="rId4" Type="http://schemas.openxmlformats.org/officeDocument/2006/relationships/image" Target="../media/image554.emf"/></Relationships>
</file>

<file path=ppt/drawings/_rels/vmlDrawing91.vml.rels><?xml version="1.0" encoding="UTF-8" standalone="yes"?>
<Relationships xmlns="http://schemas.openxmlformats.org/package/2006/relationships"><Relationship Id="rId8" Type="http://schemas.openxmlformats.org/officeDocument/2006/relationships/image" Target="../media/image565.emf"/><Relationship Id="rId3" Type="http://schemas.openxmlformats.org/officeDocument/2006/relationships/image" Target="../media/image560.emf"/><Relationship Id="rId7" Type="http://schemas.openxmlformats.org/officeDocument/2006/relationships/image" Target="../media/image564.emf"/><Relationship Id="rId2" Type="http://schemas.openxmlformats.org/officeDocument/2006/relationships/image" Target="../media/image559.emf"/><Relationship Id="rId1" Type="http://schemas.openxmlformats.org/officeDocument/2006/relationships/image" Target="../media/image558.emf"/><Relationship Id="rId6" Type="http://schemas.openxmlformats.org/officeDocument/2006/relationships/image" Target="../media/image563.emf"/><Relationship Id="rId11" Type="http://schemas.openxmlformats.org/officeDocument/2006/relationships/image" Target="../media/image568.emf"/><Relationship Id="rId5" Type="http://schemas.openxmlformats.org/officeDocument/2006/relationships/image" Target="../media/image562.emf"/><Relationship Id="rId10" Type="http://schemas.openxmlformats.org/officeDocument/2006/relationships/image" Target="../media/image567.emf"/><Relationship Id="rId4" Type="http://schemas.openxmlformats.org/officeDocument/2006/relationships/image" Target="../media/image561.emf"/><Relationship Id="rId9" Type="http://schemas.openxmlformats.org/officeDocument/2006/relationships/image" Target="../media/image566.emf"/></Relationships>
</file>

<file path=ppt/drawings/_rels/vmlDrawing92.vml.rels><?xml version="1.0" encoding="UTF-8" standalone="yes"?>
<Relationships xmlns="http://schemas.openxmlformats.org/package/2006/relationships"><Relationship Id="rId8" Type="http://schemas.openxmlformats.org/officeDocument/2006/relationships/image" Target="../media/image576.emf"/><Relationship Id="rId3" Type="http://schemas.openxmlformats.org/officeDocument/2006/relationships/image" Target="../media/image571.emf"/><Relationship Id="rId7" Type="http://schemas.openxmlformats.org/officeDocument/2006/relationships/image" Target="../media/image575.emf"/><Relationship Id="rId2" Type="http://schemas.openxmlformats.org/officeDocument/2006/relationships/image" Target="../media/image570.emf"/><Relationship Id="rId1" Type="http://schemas.openxmlformats.org/officeDocument/2006/relationships/image" Target="../media/image569.emf"/><Relationship Id="rId6" Type="http://schemas.openxmlformats.org/officeDocument/2006/relationships/image" Target="../media/image574.emf"/><Relationship Id="rId5" Type="http://schemas.openxmlformats.org/officeDocument/2006/relationships/image" Target="../media/image573.emf"/><Relationship Id="rId4" Type="http://schemas.openxmlformats.org/officeDocument/2006/relationships/image" Target="../media/image572.emf"/></Relationships>
</file>

<file path=ppt/drawings/_rels/vmlDrawing9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9.emf"/><Relationship Id="rId2" Type="http://schemas.openxmlformats.org/officeDocument/2006/relationships/image" Target="../media/image578.emf"/><Relationship Id="rId1" Type="http://schemas.openxmlformats.org/officeDocument/2006/relationships/image" Target="../media/image577.emf"/></Relationships>
</file>

<file path=ppt/drawings/_rels/vmlDrawing9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2.wmf"/><Relationship Id="rId7" Type="http://schemas.openxmlformats.org/officeDocument/2006/relationships/image" Target="../media/image584.wmf"/><Relationship Id="rId2" Type="http://schemas.openxmlformats.org/officeDocument/2006/relationships/image" Target="../media/image581.wmf"/><Relationship Id="rId1" Type="http://schemas.openxmlformats.org/officeDocument/2006/relationships/image" Target="../media/image580.wmf"/><Relationship Id="rId6" Type="http://schemas.openxmlformats.org/officeDocument/2006/relationships/image" Target="../media/image583.wmf"/><Relationship Id="rId5" Type="http://schemas.openxmlformats.org/officeDocument/2006/relationships/image" Target="../media/image494.emf"/><Relationship Id="rId4" Type="http://schemas.openxmlformats.org/officeDocument/2006/relationships/image" Target="../media/image493.emf"/></Relationships>
</file>

<file path=ppt/drawings/_rels/vmlDrawing9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7.emf"/><Relationship Id="rId2" Type="http://schemas.openxmlformats.org/officeDocument/2006/relationships/image" Target="../media/image586.emf"/><Relationship Id="rId1" Type="http://schemas.openxmlformats.org/officeDocument/2006/relationships/image" Target="../media/image585.emf"/><Relationship Id="rId4" Type="http://schemas.openxmlformats.org/officeDocument/2006/relationships/image" Target="../media/image588.emf"/></Relationships>
</file>

<file path=ppt/drawings/_rels/vmlDrawing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5.emf"/></Relationships>
</file>

<file path=ppt/drawings/_rels/vmlDrawing9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1.emf"/><Relationship Id="rId2" Type="http://schemas.openxmlformats.org/officeDocument/2006/relationships/image" Target="../media/image590.emf"/><Relationship Id="rId1" Type="http://schemas.openxmlformats.org/officeDocument/2006/relationships/image" Target="../media/image589.emf"/><Relationship Id="rId5" Type="http://schemas.openxmlformats.org/officeDocument/2006/relationships/image" Target="../media/image593.emf"/><Relationship Id="rId4" Type="http://schemas.openxmlformats.org/officeDocument/2006/relationships/image" Target="../media/image592.emf"/></Relationships>
</file>

<file path=ppt/drawings/_rels/vmlDrawing9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6.emf"/><Relationship Id="rId2" Type="http://schemas.openxmlformats.org/officeDocument/2006/relationships/image" Target="../media/image595.emf"/><Relationship Id="rId1" Type="http://schemas.openxmlformats.org/officeDocument/2006/relationships/image" Target="../media/image594.emf"/></Relationships>
</file>

<file path=ppt/drawings/_rels/vmlDrawing9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9.emf"/><Relationship Id="rId2" Type="http://schemas.openxmlformats.org/officeDocument/2006/relationships/image" Target="../media/image598.emf"/><Relationship Id="rId1" Type="http://schemas.openxmlformats.org/officeDocument/2006/relationships/image" Target="../media/image597.emf"/><Relationship Id="rId4" Type="http://schemas.openxmlformats.org/officeDocument/2006/relationships/image" Target="../media/image60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1D6D266-9C45-4AA0-83FC-3AC20948FC6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单击以编辑母版文本样式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4BA2AE9-B128-4D43-AAC0-986B656ED87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A2AE9-B128-4D43-AAC0-986B656ED87C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56171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91425013-F59A-4EAB-87D9-1BC760656F4D}" type="slidenum">
              <a:rPr lang="en-US" altLang="zh-CN" sz="1200" smtClean="0"/>
              <a:pPr/>
              <a:t>10</a:t>
            </a:fld>
            <a:endParaRPr lang="en-US" altLang="zh-CN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4614DD91-6D65-4DEB-814D-148C65CB9DE1}" type="slidenum">
              <a:rPr lang="en-US" altLang="zh-CN" sz="1200" smtClean="0"/>
              <a:pPr/>
              <a:t>30</a:t>
            </a:fld>
            <a:endParaRPr lang="en-US" altLang="zh-CN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7BF72D21-EB96-45D1-BDE1-089B61EA488D}" type="slidenum">
              <a:rPr lang="en-US" altLang="zh-CN" sz="1200" smtClean="0"/>
              <a:pPr/>
              <a:t>88</a:t>
            </a:fld>
            <a:endParaRPr lang="en-US" altLang="zh-CN" sz="120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7578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06092817-A87D-4DB5-8F02-3C0472BA5376}" type="slidenum">
              <a:rPr lang="en-US" altLang="zh-CN" sz="1200" smtClean="0"/>
              <a:pPr/>
              <a:t>89</a:t>
            </a:fld>
            <a:endParaRPr lang="en-US" altLang="zh-CN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7BF72D21-EB96-45D1-BDE1-089B61EA488D}" type="slidenum">
              <a:rPr lang="en-US" altLang="zh-CN" sz="1200" smtClean="0"/>
              <a:pPr/>
              <a:t>94</a:t>
            </a:fld>
            <a:endParaRPr lang="en-US" altLang="zh-CN" sz="120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9840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4614DD91-6D65-4DEB-814D-148C65CB9DE1}" type="slidenum">
              <a:rPr lang="en-US" altLang="zh-CN" sz="1200" smtClean="0"/>
              <a:pPr/>
              <a:t>100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792713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ksi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A2AE9-B128-4D43-AAC0-986B656ED87C}" type="slidenum">
              <a:rPr lang="en-US" altLang="zh-CN" smtClean="0"/>
              <a:pPr>
                <a:defRPr/>
              </a:pPr>
              <a:t>119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3711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F7CAF8-6ECB-4C97-BE3D-39157EA318C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32257009"/>
      </p:ext>
    </p:extLst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E4FA10-836F-42FD-93AE-806CA397EE2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4863253"/>
      </p:ext>
    </p:extLst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8F7720-9973-4243-A566-C2FFAD1896C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0199131"/>
      </p:ext>
    </p:extLst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B7550B-67B6-418F-87AF-8D7D7B7C0B8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6647223"/>
      </p:ext>
    </p:extLst>
  </p:cSld>
  <p:clrMapOvr>
    <a:masterClrMapping/>
  </p:clrMapOvr>
  <p:transition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31D28D-0A07-4C8B-BF7D-6BA8737B17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4253762"/>
      </p:ext>
    </p:extLst>
  </p:cSld>
  <p:clrMapOvr>
    <a:masterClrMapping/>
  </p:clrMapOvr>
  <p:transition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AC8C12-F68A-439E-B3EA-14AA2CCCFD5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5659376"/>
      </p:ext>
    </p:extLst>
  </p:cSld>
  <p:clrMapOvr>
    <a:masterClrMapping/>
  </p:clrMapOvr>
  <p:transition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D78895-9BE5-4817-9FC0-2B39C6CEBCD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1048068"/>
      </p:ext>
    </p:extLst>
  </p:cSld>
  <p:clrMapOvr>
    <a:masterClrMapping/>
  </p:clrMapOvr>
  <p:transition>
    <p:rand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B5869C-F511-43A4-A7CD-8796E280FD1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95482027"/>
      </p:ext>
    </p:extLst>
  </p:cSld>
  <p:clrMapOvr>
    <a:masterClrMapping/>
  </p:clrMapOvr>
  <p:transition>
    <p:rand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49D581-E70D-4D71-9019-CB5012DBA4B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5847022"/>
      </p:ext>
    </p:extLst>
  </p:cSld>
  <p:clrMapOvr>
    <a:masterClrMapping/>
  </p:clrMapOvr>
  <p:transition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DEAF42-03D0-4125-AD12-0D3A12188C3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4472346"/>
      </p:ext>
    </p:extLst>
  </p:cSld>
  <p:clrMapOvr>
    <a:masterClrMapping/>
  </p:clrMapOvr>
  <p:transition>
    <p:rand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97D791-2C84-45AC-AA23-33262062EF4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9046193"/>
      </p:ext>
    </p:extLst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6C8B2D-25F2-4CE1-ACDA-9D3B0031BF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21113981"/>
      </p:ext>
    </p:extLst>
  </p:cSld>
  <p:clrMapOvr>
    <a:masterClrMapping/>
  </p:clrMapOvr>
  <p:transition>
    <p:rand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A01D73-AC1A-4C1E-8443-322D751AFBD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9432888"/>
      </p:ext>
    </p:extLst>
  </p:cSld>
  <p:clrMapOvr>
    <a:masterClrMapping/>
  </p:clrMapOvr>
  <p:transition>
    <p:rand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A1BB82-AC88-43B4-B783-19A43EF8B50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6147301"/>
      </p:ext>
    </p:extLst>
  </p:cSld>
  <p:clrMapOvr>
    <a:masterClrMapping/>
  </p:clrMapOvr>
  <p:transition>
    <p:rand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13F936-C16D-4782-913D-48A16F9BB0B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22503196"/>
      </p:ext>
    </p:extLst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253FD0-D543-43CD-BDA7-0868A18CF78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3569014"/>
      </p:ext>
    </p:extLst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37EAB0-AE08-4F89-BBE5-9B54B4DB1B1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9778861"/>
      </p:ext>
    </p:extLst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4ECD2C-3D6D-4A64-9389-C72EC8A3A50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0330758"/>
      </p:ext>
    </p:extLst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FD0C85-5EB9-4470-A2BE-87E5874D538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7783963"/>
      </p:ext>
    </p:extLst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802688-ABFB-4C1B-BBD0-321C900C0EF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34899351"/>
      </p:ext>
    </p:extLst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E0D3C4-AF52-48AC-AEC9-E802AF46864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63049903"/>
      </p:ext>
    </p:extLst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63AF46-9E2C-4E15-94F6-54968BFAFD0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74644271"/>
      </p:ext>
    </p:extLst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单击以编辑</a:t>
            </a:r>
            <a:r>
              <a:rPr lang="zh-CN" altLang="en-US"/>
              <a:t>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单击以编辑母版文本样式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50000"/>
              </a:spcBef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defRPr sz="1400"/>
            </a:lvl1pPr>
          </a:lstStyle>
          <a:p>
            <a:pPr>
              <a:defRPr/>
            </a:pPr>
            <a:fld id="{E8738D71-A762-4825-8559-72764204A98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random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单击以编辑</a:t>
            </a:r>
            <a:r>
              <a:rPr lang="zh-CN" altLang="en-US"/>
              <a:t>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单击以编辑母版文本样式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50000"/>
              </a:spcBef>
              <a:defRPr sz="1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defRPr sz="1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defRPr sz="1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D479D61A-869A-4F3A-AD58-662527CCBCE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>
    <p:random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bilibili.com/video/BV1AR4y177YV" TargetMode="External"/><Relationship Id="rId4" Type="http://schemas.openxmlformats.org/officeDocument/2006/relationships/hyperlink" Target="https://open.163.com/newview/movie/free?pid=SFTMP1BSD&amp;mid=VFTN7R0DC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5" Type="http://schemas.openxmlformats.org/officeDocument/2006/relationships/slide" Target="slide58.xml"/><Relationship Id="rId4" Type="http://schemas.openxmlformats.org/officeDocument/2006/relationships/slide" Target="slide4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75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0.vml"/><Relationship Id="rId6" Type="http://schemas.openxmlformats.org/officeDocument/2006/relationships/oleObject" Target="../embeddings/oleObject168.bin"/><Relationship Id="rId5" Type="http://schemas.openxmlformats.org/officeDocument/2006/relationships/image" Target="../media/image174.emf"/><Relationship Id="rId4" Type="http://schemas.openxmlformats.org/officeDocument/2006/relationships/oleObject" Target="../embeddings/oleObject167.bin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8.emf"/><Relationship Id="rId3" Type="http://schemas.openxmlformats.org/officeDocument/2006/relationships/oleObject" Target="../embeddings/oleObject506.bin"/><Relationship Id="rId7" Type="http://schemas.openxmlformats.org/officeDocument/2006/relationships/oleObject" Target="../embeddings/oleObject50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1.vml"/><Relationship Id="rId6" Type="http://schemas.openxmlformats.org/officeDocument/2006/relationships/image" Target="../media/image517.emf"/><Relationship Id="rId11" Type="http://schemas.openxmlformats.org/officeDocument/2006/relationships/slide" Target="slide7.xml"/><Relationship Id="rId5" Type="http://schemas.openxmlformats.org/officeDocument/2006/relationships/oleObject" Target="../embeddings/oleObject507.bin"/><Relationship Id="rId10" Type="http://schemas.openxmlformats.org/officeDocument/2006/relationships/image" Target="../media/image519.emf"/><Relationship Id="rId4" Type="http://schemas.openxmlformats.org/officeDocument/2006/relationships/image" Target="../media/image516.emf"/><Relationship Id="rId9" Type="http://schemas.openxmlformats.org/officeDocument/2006/relationships/oleObject" Target="../embeddings/oleObject509.bin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2.vml"/><Relationship Id="rId6" Type="http://schemas.openxmlformats.org/officeDocument/2006/relationships/image" Target="../media/image515.wmf"/><Relationship Id="rId5" Type="http://schemas.openxmlformats.org/officeDocument/2006/relationships/oleObject" Target="../embeddings/oleObject510.bin"/><Relationship Id="rId4" Type="http://schemas.openxmlformats.org/officeDocument/2006/relationships/image" Target="../media/image516.emf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2.emf"/><Relationship Id="rId13" Type="http://schemas.openxmlformats.org/officeDocument/2006/relationships/image" Target="../media/image524.emf"/><Relationship Id="rId3" Type="http://schemas.openxmlformats.org/officeDocument/2006/relationships/oleObject" Target="../embeddings/oleObject511.bin"/><Relationship Id="rId7" Type="http://schemas.openxmlformats.org/officeDocument/2006/relationships/oleObject" Target="../embeddings/oleObject513.bin"/><Relationship Id="rId12" Type="http://schemas.openxmlformats.org/officeDocument/2006/relationships/oleObject" Target="../embeddings/oleObject51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3.vml"/><Relationship Id="rId6" Type="http://schemas.openxmlformats.org/officeDocument/2006/relationships/image" Target="../media/image521.emf"/><Relationship Id="rId11" Type="http://schemas.openxmlformats.org/officeDocument/2006/relationships/image" Target="../media/image523.emf"/><Relationship Id="rId5" Type="http://schemas.openxmlformats.org/officeDocument/2006/relationships/oleObject" Target="../embeddings/oleObject512.bin"/><Relationship Id="rId15" Type="http://schemas.openxmlformats.org/officeDocument/2006/relationships/image" Target="../media/image525.emf"/><Relationship Id="rId10" Type="http://schemas.openxmlformats.org/officeDocument/2006/relationships/oleObject" Target="../embeddings/oleObject514.bin"/><Relationship Id="rId4" Type="http://schemas.openxmlformats.org/officeDocument/2006/relationships/image" Target="../media/image520.emf"/><Relationship Id="rId9" Type="http://schemas.openxmlformats.org/officeDocument/2006/relationships/slide" Target="slide3.xml"/><Relationship Id="rId14" Type="http://schemas.openxmlformats.org/officeDocument/2006/relationships/oleObject" Target="../embeddings/oleObject516.bin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6.wmf"/><Relationship Id="rId13" Type="http://schemas.openxmlformats.org/officeDocument/2006/relationships/image" Target="../media/image528.wmf"/><Relationship Id="rId3" Type="http://schemas.openxmlformats.org/officeDocument/2006/relationships/oleObject" Target="../embeddings/oleObject506.bin"/><Relationship Id="rId7" Type="http://schemas.openxmlformats.org/officeDocument/2006/relationships/oleObject" Target="../embeddings/oleObject517.bin"/><Relationship Id="rId12" Type="http://schemas.openxmlformats.org/officeDocument/2006/relationships/oleObject" Target="../embeddings/oleObject51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4.vml"/><Relationship Id="rId6" Type="http://schemas.openxmlformats.org/officeDocument/2006/relationships/image" Target="../media/image520.emf"/><Relationship Id="rId11" Type="http://schemas.openxmlformats.org/officeDocument/2006/relationships/image" Target="../media/image524.png"/><Relationship Id="rId5" Type="http://schemas.openxmlformats.org/officeDocument/2006/relationships/oleObject" Target="../embeddings/oleObject511.bin"/><Relationship Id="rId10" Type="http://schemas.openxmlformats.org/officeDocument/2006/relationships/image" Target="../media/image527.wmf"/><Relationship Id="rId4" Type="http://schemas.openxmlformats.org/officeDocument/2006/relationships/image" Target="../media/image516.emf"/><Relationship Id="rId9" Type="http://schemas.openxmlformats.org/officeDocument/2006/relationships/oleObject" Target="../embeddings/oleObject518.bin"/><Relationship Id="rId14" Type="http://schemas.openxmlformats.org/officeDocument/2006/relationships/image" Target="../media/image525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1.emf"/><Relationship Id="rId3" Type="http://schemas.openxmlformats.org/officeDocument/2006/relationships/oleObject" Target="../embeddings/oleObject520.bin"/><Relationship Id="rId7" Type="http://schemas.openxmlformats.org/officeDocument/2006/relationships/oleObject" Target="../embeddings/oleObject52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5.vml"/><Relationship Id="rId6" Type="http://schemas.openxmlformats.org/officeDocument/2006/relationships/image" Target="../media/image530.emf"/><Relationship Id="rId5" Type="http://schemas.openxmlformats.org/officeDocument/2006/relationships/oleObject" Target="../embeddings/oleObject521.bin"/><Relationship Id="rId4" Type="http://schemas.openxmlformats.org/officeDocument/2006/relationships/image" Target="../media/image529.emf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4.emf"/><Relationship Id="rId3" Type="http://schemas.openxmlformats.org/officeDocument/2006/relationships/oleObject" Target="../embeddings/oleObject523.bin"/><Relationship Id="rId7" Type="http://schemas.openxmlformats.org/officeDocument/2006/relationships/oleObject" Target="../embeddings/oleObject52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6.vml"/><Relationship Id="rId6" Type="http://schemas.openxmlformats.org/officeDocument/2006/relationships/image" Target="../media/image533.emf"/><Relationship Id="rId5" Type="http://schemas.openxmlformats.org/officeDocument/2006/relationships/oleObject" Target="../embeddings/oleObject524.bin"/><Relationship Id="rId10" Type="http://schemas.openxmlformats.org/officeDocument/2006/relationships/image" Target="../media/image535.emf"/><Relationship Id="rId4" Type="http://schemas.openxmlformats.org/officeDocument/2006/relationships/image" Target="../media/image532.emf"/><Relationship Id="rId9" Type="http://schemas.openxmlformats.org/officeDocument/2006/relationships/oleObject" Target="../embeddings/oleObject526.bin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7.vml"/><Relationship Id="rId5" Type="http://schemas.openxmlformats.org/officeDocument/2006/relationships/image" Target="../media/image536.png"/><Relationship Id="rId4" Type="http://schemas.openxmlformats.org/officeDocument/2006/relationships/image" Target="../media/image529.emf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9.emf"/><Relationship Id="rId13" Type="http://schemas.openxmlformats.org/officeDocument/2006/relationships/oleObject" Target="../embeddings/oleObject532.bin"/><Relationship Id="rId3" Type="http://schemas.openxmlformats.org/officeDocument/2006/relationships/oleObject" Target="../embeddings/oleObject527.bin"/><Relationship Id="rId7" Type="http://schemas.openxmlformats.org/officeDocument/2006/relationships/oleObject" Target="../embeddings/oleObject529.bin"/><Relationship Id="rId12" Type="http://schemas.openxmlformats.org/officeDocument/2006/relationships/image" Target="../media/image541.e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543.emf"/><Relationship Id="rId1" Type="http://schemas.openxmlformats.org/officeDocument/2006/relationships/vmlDrawing" Target="../drawings/vmlDrawing88.vml"/><Relationship Id="rId6" Type="http://schemas.openxmlformats.org/officeDocument/2006/relationships/image" Target="../media/image538.emf"/><Relationship Id="rId11" Type="http://schemas.openxmlformats.org/officeDocument/2006/relationships/oleObject" Target="../embeddings/oleObject531.bin"/><Relationship Id="rId5" Type="http://schemas.openxmlformats.org/officeDocument/2006/relationships/oleObject" Target="../embeddings/oleObject528.bin"/><Relationship Id="rId15" Type="http://schemas.openxmlformats.org/officeDocument/2006/relationships/oleObject" Target="../embeddings/oleObject533.bin"/><Relationship Id="rId10" Type="http://schemas.openxmlformats.org/officeDocument/2006/relationships/image" Target="../media/image540.emf"/><Relationship Id="rId4" Type="http://schemas.openxmlformats.org/officeDocument/2006/relationships/image" Target="../media/image537.emf"/><Relationship Id="rId9" Type="http://schemas.openxmlformats.org/officeDocument/2006/relationships/oleObject" Target="../embeddings/oleObject530.bin"/><Relationship Id="rId14" Type="http://schemas.openxmlformats.org/officeDocument/2006/relationships/image" Target="../media/image542.emf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6.emf"/><Relationship Id="rId13" Type="http://schemas.openxmlformats.org/officeDocument/2006/relationships/oleObject" Target="../embeddings/oleObject539.bin"/><Relationship Id="rId3" Type="http://schemas.openxmlformats.org/officeDocument/2006/relationships/oleObject" Target="../embeddings/oleObject534.bin"/><Relationship Id="rId7" Type="http://schemas.openxmlformats.org/officeDocument/2006/relationships/oleObject" Target="../embeddings/oleObject536.bin"/><Relationship Id="rId12" Type="http://schemas.openxmlformats.org/officeDocument/2006/relationships/image" Target="../media/image548.e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550.emf"/><Relationship Id="rId1" Type="http://schemas.openxmlformats.org/officeDocument/2006/relationships/vmlDrawing" Target="../drawings/vmlDrawing89.vml"/><Relationship Id="rId6" Type="http://schemas.openxmlformats.org/officeDocument/2006/relationships/image" Target="../media/image545.emf"/><Relationship Id="rId11" Type="http://schemas.openxmlformats.org/officeDocument/2006/relationships/oleObject" Target="../embeddings/oleObject538.bin"/><Relationship Id="rId5" Type="http://schemas.openxmlformats.org/officeDocument/2006/relationships/oleObject" Target="../embeddings/oleObject535.bin"/><Relationship Id="rId15" Type="http://schemas.openxmlformats.org/officeDocument/2006/relationships/oleObject" Target="../embeddings/oleObject540.bin"/><Relationship Id="rId10" Type="http://schemas.openxmlformats.org/officeDocument/2006/relationships/image" Target="../media/image547.emf"/><Relationship Id="rId4" Type="http://schemas.openxmlformats.org/officeDocument/2006/relationships/image" Target="../media/image544.emf"/><Relationship Id="rId9" Type="http://schemas.openxmlformats.org/officeDocument/2006/relationships/oleObject" Target="../embeddings/oleObject537.bin"/><Relationship Id="rId14" Type="http://schemas.openxmlformats.org/officeDocument/2006/relationships/image" Target="../media/image549.emf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emf"/><Relationship Id="rId18" Type="http://schemas.openxmlformats.org/officeDocument/2006/relationships/oleObject" Target="../embeddings/oleObject9.bin"/><Relationship Id="rId26" Type="http://schemas.openxmlformats.org/officeDocument/2006/relationships/oleObject" Target="../embeddings/oleObject13.bin"/><Relationship Id="rId3" Type="http://schemas.openxmlformats.org/officeDocument/2006/relationships/oleObject" Target="../embeddings/oleObject2.bin"/><Relationship Id="rId21" Type="http://schemas.openxmlformats.org/officeDocument/2006/relationships/image" Target="../media/image15.emf"/><Relationship Id="rId7" Type="http://schemas.openxmlformats.org/officeDocument/2006/relationships/oleObject" Target="../embeddings/oleObject4.bin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13.emf"/><Relationship Id="rId25" Type="http://schemas.openxmlformats.org/officeDocument/2006/relationships/image" Target="../media/image17.emf"/><Relationship Id="rId33" Type="http://schemas.openxmlformats.org/officeDocument/2006/relationships/image" Target="../media/image21.e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10.bin"/><Relationship Id="rId29" Type="http://schemas.openxmlformats.org/officeDocument/2006/relationships/image" Target="../media/image19.e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emf"/><Relationship Id="rId11" Type="http://schemas.openxmlformats.org/officeDocument/2006/relationships/image" Target="../media/image10.emf"/><Relationship Id="rId24" Type="http://schemas.openxmlformats.org/officeDocument/2006/relationships/oleObject" Target="../embeddings/oleObject12.bin"/><Relationship Id="rId32" Type="http://schemas.openxmlformats.org/officeDocument/2006/relationships/oleObject" Target="../embeddings/oleObject16.bin"/><Relationship Id="rId5" Type="http://schemas.openxmlformats.org/officeDocument/2006/relationships/oleObject" Target="../embeddings/oleObject3.bin"/><Relationship Id="rId15" Type="http://schemas.openxmlformats.org/officeDocument/2006/relationships/image" Target="../media/image12.emf"/><Relationship Id="rId23" Type="http://schemas.openxmlformats.org/officeDocument/2006/relationships/image" Target="../media/image16.emf"/><Relationship Id="rId28" Type="http://schemas.openxmlformats.org/officeDocument/2006/relationships/oleObject" Target="../embeddings/oleObject14.bin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14.emf"/><Relationship Id="rId31" Type="http://schemas.openxmlformats.org/officeDocument/2006/relationships/image" Target="../media/image20.emf"/><Relationship Id="rId4" Type="http://schemas.openxmlformats.org/officeDocument/2006/relationships/image" Target="../media/image7.emf"/><Relationship Id="rId9" Type="http://schemas.openxmlformats.org/officeDocument/2006/relationships/slide" Target="slide3.xml"/><Relationship Id="rId14" Type="http://schemas.openxmlformats.org/officeDocument/2006/relationships/oleObject" Target="../embeddings/oleObject7.bin"/><Relationship Id="rId22" Type="http://schemas.openxmlformats.org/officeDocument/2006/relationships/oleObject" Target="../embeddings/oleObject11.bin"/><Relationship Id="rId27" Type="http://schemas.openxmlformats.org/officeDocument/2006/relationships/image" Target="../media/image18.emf"/><Relationship Id="rId30" Type="http://schemas.openxmlformats.org/officeDocument/2006/relationships/oleObject" Target="../embeddings/oleObject15.bin"/><Relationship Id="rId8" Type="http://schemas.openxmlformats.org/officeDocument/2006/relationships/image" Target="../media/image9.emf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3.emf"/><Relationship Id="rId13" Type="http://schemas.openxmlformats.org/officeDocument/2006/relationships/oleObject" Target="../embeddings/oleObject546.bin"/><Relationship Id="rId3" Type="http://schemas.openxmlformats.org/officeDocument/2006/relationships/oleObject" Target="../embeddings/oleObject541.bin"/><Relationship Id="rId7" Type="http://schemas.openxmlformats.org/officeDocument/2006/relationships/oleObject" Target="../embeddings/oleObject543.bin"/><Relationship Id="rId12" Type="http://schemas.openxmlformats.org/officeDocument/2006/relationships/image" Target="../media/image555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57.emf"/><Relationship Id="rId1" Type="http://schemas.openxmlformats.org/officeDocument/2006/relationships/vmlDrawing" Target="../drawings/vmlDrawing90.vml"/><Relationship Id="rId6" Type="http://schemas.openxmlformats.org/officeDocument/2006/relationships/image" Target="../media/image552.emf"/><Relationship Id="rId11" Type="http://schemas.openxmlformats.org/officeDocument/2006/relationships/oleObject" Target="../embeddings/oleObject545.bin"/><Relationship Id="rId5" Type="http://schemas.openxmlformats.org/officeDocument/2006/relationships/oleObject" Target="../embeddings/oleObject542.bin"/><Relationship Id="rId15" Type="http://schemas.openxmlformats.org/officeDocument/2006/relationships/oleObject" Target="../embeddings/oleObject547.bin"/><Relationship Id="rId10" Type="http://schemas.openxmlformats.org/officeDocument/2006/relationships/image" Target="../media/image554.emf"/><Relationship Id="rId4" Type="http://schemas.openxmlformats.org/officeDocument/2006/relationships/image" Target="../media/image551.emf"/><Relationship Id="rId9" Type="http://schemas.openxmlformats.org/officeDocument/2006/relationships/oleObject" Target="../embeddings/oleObject544.bin"/><Relationship Id="rId14" Type="http://schemas.openxmlformats.org/officeDocument/2006/relationships/image" Target="../media/image556.emf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emf"/><Relationship Id="rId13" Type="http://schemas.openxmlformats.org/officeDocument/2006/relationships/oleObject" Target="../embeddings/oleObject553.bin"/><Relationship Id="rId18" Type="http://schemas.openxmlformats.org/officeDocument/2006/relationships/image" Target="../media/image565.emf"/><Relationship Id="rId3" Type="http://schemas.openxmlformats.org/officeDocument/2006/relationships/oleObject" Target="../embeddings/oleObject548.bin"/><Relationship Id="rId21" Type="http://schemas.openxmlformats.org/officeDocument/2006/relationships/oleObject" Target="../embeddings/oleObject557.bin"/><Relationship Id="rId7" Type="http://schemas.openxmlformats.org/officeDocument/2006/relationships/oleObject" Target="../embeddings/oleObject550.bin"/><Relationship Id="rId12" Type="http://schemas.openxmlformats.org/officeDocument/2006/relationships/image" Target="../media/image562.emf"/><Relationship Id="rId17" Type="http://schemas.openxmlformats.org/officeDocument/2006/relationships/oleObject" Target="../embeddings/oleObject555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564.emf"/><Relationship Id="rId20" Type="http://schemas.openxmlformats.org/officeDocument/2006/relationships/image" Target="../media/image566.emf"/><Relationship Id="rId1" Type="http://schemas.openxmlformats.org/officeDocument/2006/relationships/vmlDrawing" Target="../drawings/vmlDrawing91.vml"/><Relationship Id="rId6" Type="http://schemas.openxmlformats.org/officeDocument/2006/relationships/image" Target="../media/image559.emf"/><Relationship Id="rId11" Type="http://schemas.openxmlformats.org/officeDocument/2006/relationships/oleObject" Target="../embeddings/oleObject552.bin"/><Relationship Id="rId24" Type="http://schemas.openxmlformats.org/officeDocument/2006/relationships/image" Target="../media/image568.emf"/><Relationship Id="rId5" Type="http://schemas.openxmlformats.org/officeDocument/2006/relationships/oleObject" Target="../embeddings/oleObject549.bin"/><Relationship Id="rId15" Type="http://schemas.openxmlformats.org/officeDocument/2006/relationships/oleObject" Target="../embeddings/oleObject554.bin"/><Relationship Id="rId23" Type="http://schemas.openxmlformats.org/officeDocument/2006/relationships/oleObject" Target="../embeddings/oleObject558.bin"/><Relationship Id="rId10" Type="http://schemas.openxmlformats.org/officeDocument/2006/relationships/image" Target="../media/image561.emf"/><Relationship Id="rId19" Type="http://schemas.openxmlformats.org/officeDocument/2006/relationships/oleObject" Target="../embeddings/oleObject556.bin"/><Relationship Id="rId4" Type="http://schemas.openxmlformats.org/officeDocument/2006/relationships/image" Target="../media/image558.emf"/><Relationship Id="rId9" Type="http://schemas.openxmlformats.org/officeDocument/2006/relationships/oleObject" Target="../embeddings/oleObject551.bin"/><Relationship Id="rId14" Type="http://schemas.openxmlformats.org/officeDocument/2006/relationships/image" Target="../media/image563.emf"/><Relationship Id="rId22" Type="http://schemas.openxmlformats.org/officeDocument/2006/relationships/image" Target="../media/image567.emf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1.emf"/><Relationship Id="rId13" Type="http://schemas.openxmlformats.org/officeDocument/2006/relationships/oleObject" Target="../embeddings/oleObject564.bin"/><Relationship Id="rId18" Type="http://schemas.openxmlformats.org/officeDocument/2006/relationships/image" Target="../media/image576.emf"/><Relationship Id="rId3" Type="http://schemas.openxmlformats.org/officeDocument/2006/relationships/oleObject" Target="../embeddings/oleObject559.bin"/><Relationship Id="rId7" Type="http://schemas.openxmlformats.org/officeDocument/2006/relationships/oleObject" Target="../embeddings/oleObject561.bin"/><Relationship Id="rId12" Type="http://schemas.openxmlformats.org/officeDocument/2006/relationships/image" Target="../media/image573.emf"/><Relationship Id="rId17" Type="http://schemas.openxmlformats.org/officeDocument/2006/relationships/oleObject" Target="../embeddings/oleObject56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75.emf"/><Relationship Id="rId1" Type="http://schemas.openxmlformats.org/officeDocument/2006/relationships/vmlDrawing" Target="../drawings/vmlDrawing92.vml"/><Relationship Id="rId6" Type="http://schemas.openxmlformats.org/officeDocument/2006/relationships/image" Target="../media/image570.emf"/><Relationship Id="rId11" Type="http://schemas.openxmlformats.org/officeDocument/2006/relationships/oleObject" Target="../embeddings/oleObject563.bin"/><Relationship Id="rId5" Type="http://schemas.openxmlformats.org/officeDocument/2006/relationships/oleObject" Target="../embeddings/oleObject560.bin"/><Relationship Id="rId15" Type="http://schemas.openxmlformats.org/officeDocument/2006/relationships/oleObject" Target="../embeddings/oleObject565.bin"/><Relationship Id="rId10" Type="http://schemas.openxmlformats.org/officeDocument/2006/relationships/image" Target="../media/image572.emf"/><Relationship Id="rId4" Type="http://schemas.openxmlformats.org/officeDocument/2006/relationships/image" Target="../media/image569.emf"/><Relationship Id="rId9" Type="http://schemas.openxmlformats.org/officeDocument/2006/relationships/oleObject" Target="../embeddings/oleObject562.bin"/><Relationship Id="rId14" Type="http://schemas.openxmlformats.org/officeDocument/2006/relationships/image" Target="../media/image574.emf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8.emf"/><Relationship Id="rId3" Type="http://schemas.openxmlformats.org/officeDocument/2006/relationships/slide" Target="slide15.xml"/><Relationship Id="rId7" Type="http://schemas.openxmlformats.org/officeDocument/2006/relationships/oleObject" Target="../embeddings/oleObject56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3.vml"/><Relationship Id="rId6" Type="http://schemas.openxmlformats.org/officeDocument/2006/relationships/image" Target="../media/image577.emf"/><Relationship Id="rId5" Type="http://schemas.openxmlformats.org/officeDocument/2006/relationships/oleObject" Target="../embeddings/oleObject567.bin"/><Relationship Id="rId10" Type="http://schemas.openxmlformats.org/officeDocument/2006/relationships/image" Target="../media/image579.emf"/><Relationship Id="rId4" Type="http://schemas.openxmlformats.org/officeDocument/2006/relationships/slide" Target="slide3.xml"/><Relationship Id="rId9" Type="http://schemas.openxmlformats.org/officeDocument/2006/relationships/oleObject" Target="../embeddings/oleObject569.bin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72.bin"/><Relationship Id="rId13" Type="http://schemas.openxmlformats.org/officeDocument/2006/relationships/image" Target="../media/image494.emf"/><Relationship Id="rId3" Type="http://schemas.openxmlformats.org/officeDocument/2006/relationships/slide" Target="slide3.xml"/><Relationship Id="rId7" Type="http://schemas.openxmlformats.org/officeDocument/2006/relationships/image" Target="../media/image581.wmf"/><Relationship Id="rId12" Type="http://schemas.openxmlformats.org/officeDocument/2006/relationships/oleObject" Target="../embeddings/oleObject480.bin"/><Relationship Id="rId17" Type="http://schemas.openxmlformats.org/officeDocument/2006/relationships/image" Target="../media/image584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574.bin"/><Relationship Id="rId1" Type="http://schemas.openxmlformats.org/officeDocument/2006/relationships/vmlDrawing" Target="../drawings/vmlDrawing94.vml"/><Relationship Id="rId6" Type="http://schemas.openxmlformats.org/officeDocument/2006/relationships/oleObject" Target="../embeddings/oleObject571.bin"/><Relationship Id="rId11" Type="http://schemas.openxmlformats.org/officeDocument/2006/relationships/image" Target="../media/image493.emf"/><Relationship Id="rId5" Type="http://schemas.openxmlformats.org/officeDocument/2006/relationships/image" Target="../media/image580.wmf"/><Relationship Id="rId15" Type="http://schemas.openxmlformats.org/officeDocument/2006/relationships/image" Target="../media/image583.wmf"/><Relationship Id="rId10" Type="http://schemas.openxmlformats.org/officeDocument/2006/relationships/oleObject" Target="../embeddings/oleObject479.bin"/><Relationship Id="rId4" Type="http://schemas.openxmlformats.org/officeDocument/2006/relationships/oleObject" Target="../embeddings/oleObject570.bin"/><Relationship Id="rId9" Type="http://schemas.openxmlformats.org/officeDocument/2006/relationships/image" Target="../media/image582.wmf"/><Relationship Id="rId14" Type="http://schemas.openxmlformats.org/officeDocument/2006/relationships/oleObject" Target="../embeddings/oleObject573.bin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77.bin"/><Relationship Id="rId3" Type="http://schemas.openxmlformats.org/officeDocument/2006/relationships/slide" Target="slide17.xml"/><Relationship Id="rId7" Type="http://schemas.openxmlformats.org/officeDocument/2006/relationships/image" Target="../media/image58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5.vml"/><Relationship Id="rId6" Type="http://schemas.openxmlformats.org/officeDocument/2006/relationships/oleObject" Target="../embeddings/oleObject576.bin"/><Relationship Id="rId11" Type="http://schemas.openxmlformats.org/officeDocument/2006/relationships/image" Target="../media/image588.emf"/><Relationship Id="rId5" Type="http://schemas.openxmlformats.org/officeDocument/2006/relationships/image" Target="../media/image585.emf"/><Relationship Id="rId10" Type="http://schemas.openxmlformats.org/officeDocument/2006/relationships/oleObject" Target="../embeddings/oleObject578.bin"/><Relationship Id="rId4" Type="http://schemas.openxmlformats.org/officeDocument/2006/relationships/oleObject" Target="../embeddings/oleObject575.bin"/><Relationship Id="rId9" Type="http://schemas.openxmlformats.org/officeDocument/2006/relationships/image" Target="../media/image587.em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6.vml"/><Relationship Id="rId4" Type="http://schemas.openxmlformats.org/officeDocument/2006/relationships/image" Target="../media/image585.emf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1.emf"/><Relationship Id="rId3" Type="http://schemas.openxmlformats.org/officeDocument/2006/relationships/oleObject" Target="../embeddings/oleObject579.bin"/><Relationship Id="rId7" Type="http://schemas.openxmlformats.org/officeDocument/2006/relationships/oleObject" Target="../embeddings/oleObject581.bin"/><Relationship Id="rId12" Type="http://schemas.openxmlformats.org/officeDocument/2006/relationships/image" Target="../media/image593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7.vml"/><Relationship Id="rId6" Type="http://schemas.openxmlformats.org/officeDocument/2006/relationships/image" Target="../media/image590.emf"/><Relationship Id="rId11" Type="http://schemas.openxmlformats.org/officeDocument/2006/relationships/oleObject" Target="../embeddings/oleObject583.bin"/><Relationship Id="rId5" Type="http://schemas.openxmlformats.org/officeDocument/2006/relationships/oleObject" Target="../embeddings/oleObject580.bin"/><Relationship Id="rId10" Type="http://schemas.openxmlformats.org/officeDocument/2006/relationships/image" Target="../media/image592.emf"/><Relationship Id="rId4" Type="http://schemas.openxmlformats.org/officeDocument/2006/relationships/image" Target="../media/image589.emf"/><Relationship Id="rId9" Type="http://schemas.openxmlformats.org/officeDocument/2006/relationships/oleObject" Target="../embeddings/oleObject582.bin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6.emf"/><Relationship Id="rId3" Type="http://schemas.openxmlformats.org/officeDocument/2006/relationships/oleObject" Target="../embeddings/oleObject584.bin"/><Relationship Id="rId7" Type="http://schemas.openxmlformats.org/officeDocument/2006/relationships/oleObject" Target="../embeddings/oleObject58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8.vml"/><Relationship Id="rId6" Type="http://schemas.openxmlformats.org/officeDocument/2006/relationships/image" Target="../media/image595.emf"/><Relationship Id="rId5" Type="http://schemas.openxmlformats.org/officeDocument/2006/relationships/oleObject" Target="../embeddings/oleObject585.bin"/><Relationship Id="rId4" Type="http://schemas.openxmlformats.org/officeDocument/2006/relationships/image" Target="../media/image594.emf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9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598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9.vml"/><Relationship Id="rId6" Type="http://schemas.openxmlformats.org/officeDocument/2006/relationships/oleObject" Target="../embeddings/oleObject588.bin"/><Relationship Id="rId11" Type="http://schemas.openxmlformats.org/officeDocument/2006/relationships/image" Target="../media/image600.emf"/><Relationship Id="rId5" Type="http://schemas.openxmlformats.org/officeDocument/2006/relationships/image" Target="../media/image597.emf"/><Relationship Id="rId10" Type="http://schemas.openxmlformats.org/officeDocument/2006/relationships/oleObject" Target="../embeddings/oleObject590.bin"/><Relationship Id="rId4" Type="http://schemas.openxmlformats.org/officeDocument/2006/relationships/oleObject" Target="../embeddings/oleObject587.bin"/><Relationship Id="rId9" Type="http://schemas.openxmlformats.org/officeDocument/2006/relationships/image" Target="../media/image599.emf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2.bin"/><Relationship Id="rId18" Type="http://schemas.openxmlformats.org/officeDocument/2006/relationships/image" Target="../media/image29.emf"/><Relationship Id="rId26" Type="http://schemas.openxmlformats.org/officeDocument/2006/relationships/image" Target="../media/image33.emf"/><Relationship Id="rId39" Type="http://schemas.openxmlformats.org/officeDocument/2006/relationships/oleObject" Target="../embeddings/oleObject35.bin"/><Relationship Id="rId21" Type="http://schemas.openxmlformats.org/officeDocument/2006/relationships/oleObject" Target="../embeddings/oleObject26.bin"/><Relationship Id="rId34" Type="http://schemas.openxmlformats.org/officeDocument/2006/relationships/image" Target="../media/image37.emf"/><Relationship Id="rId42" Type="http://schemas.openxmlformats.org/officeDocument/2006/relationships/image" Target="../media/image41.emf"/><Relationship Id="rId47" Type="http://schemas.openxmlformats.org/officeDocument/2006/relationships/oleObject" Target="../embeddings/oleObject39.bin"/><Relationship Id="rId50" Type="http://schemas.openxmlformats.org/officeDocument/2006/relationships/image" Target="../media/image45.emf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28.emf"/><Relationship Id="rId29" Type="http://schemas.openxmlformats.org/officeDocument/2006/relationships/oleObject" Target="../embeddings/oleObject30.bin"/><Relationship Id="rId11" Type="http://schemas.openxmlformats.org/officeDocument/2006/relationships/oleObject" Target="../embeddings/oleObject21.bin"/><Relationship Id="rId24" Type="http://schemas.openxmlformats.org/officeDocument/2006/relationships/image" Target="../media/image32.emf"/><Relationship Id="rId32" Type="http://schemas.openxmlformats.org/officeDocument/2006/relationships/image" Target="../media/image36.emf"/><Relationship Id="rId37" Type="http://schemas.openxmlformats.org/officeDocument/2006/relationships/oleObject" Target="../embeddings/oleObject34.bin"/><Relationship Id="rId40" Type="http://schemas.openxmlformats.org/officeDocument/2006/relationships/image" Target="../media/image40.emf"/><Relationship Id="rId45" Type="http://schemas.openxmlformats.org/officeDocument/2006/relationships/oleObject" Target="../embeddings/oleObject38.bin"/><Relationship Id="rId5" Type="http://schemas.openxmlformats.org/officeDocument/2006/relationships/oleObject" Target="../embeddings/oleObject18.bin"/><Relationship Id="rId15" Type="http://schemas.openxmlformats.org/officeDocument/2006/relationships/oleObject" Target="../embeddings/oleObject23.bin"/><Relationship Id="rId23" Type="http://schemas.openxmlformats.org/officeDocument/2006/relationships/oleObject" Target="../embeddings/oleObject27.bin"/><Relationship Id="rId28" Type="http://schemas.openxmlformats.org/officeDocument/2006/relationships/image" Target="../media/image34.emf"/><Relationship Id="rId36" Type="http://schemas.openxmlformats.org/officeDocument/2006/relationships/image" Target="../media/image38.emf"/><Relationship Id="rId49" Type="http://schemas.openxmlformats.org/officeDocument/2006/relationships/oleObject" Target="../embeddings/oleObject40.bin"/><Relationship Id="rId10" Type="http://schemas.openxmlformats.org/officeDocument/2006/relationships/image" Target="../media/image25.emf"/><Relationship Id="rId19" Type="http://schemas.openxmlformats.org/officeDocument/2006/relationships/oleObject" Target="../embeddings/oleObject25.bin"/><Relationship Id="rId31" Type="http://schemas.openxmlformats.org/officeDocument/2006/relationships/oleObject" Target="../embeddings/oleObject31.bin"/><Relationship Id="rId44" Type="http://schemas.openxmlformats.org/officeDocument/2006/relationships/image" Target="../media/image42.emf"/><Relationship Id="rId52" Type="http://schemas.openxmlformats.org/officeDocument/2006/relationships/image" Target="../media/image46.emf"/><Relationship Id="rId4" Type="http://schemas.openxmlformats.org/officeDocument/2006/relationships/image" Target="../media/image22.emf"/><Relationship Id="rId9" Type="http://schemas.openxmlformats.org/officeDocument/2006/relationships/oleObject" Target="../embeddings/oleObject20.bin"/><Relationship Id="rId14" Type="http://schemas.openxmlformats.org/officeDocument/2006/relationships/image" Target="../media/image27.emf"/><Relationship Id="rId22" Type="http://schemas.openxmlformats.org/officeDocument/2006/relationships/image" Target="../media/image31.emf"/><Relationship Id="rId27" Type="http://schemas.openxmlformats.org/officeDocument/2006/relationships/oleObject" Target="../embeddings/oleObject29.bin"/><Relationship Id="rId30" Type="http://schemas.openxmlformats.org/officeDocument/2006/relationships/image" Target="../media/image35.emf"/><Relationship Id="rId35" Type="http://schemas.openxmlformats.org/officeDocument/2006/relationships/oleObject" Target="../embeddings/oleObject33.bin"/><Relationship Id="rId43" Type="http://schemas.openxmlformats.org/officeDocument/2006/relationships/oleObject" Target="../embeddings/oleObject37.bin"/><Relationship Id="rId48" Type="http://schemas.openxmlformats.org/officeDocument/2006/relationships/image" Target="../media/image44.emf"/><Relationship Id="rId8" Type="http://schemas.openxmlformats.org/officeDocument/2006/relationships/image" Target="../media/image24.emf"/><Relationship Id="rId51" Type="http://schemas.openxmlformats.org/officeDocument/2006/relationships/oleObject" Target="../embeddings/oleObject41.bin"/><Relationship Id="rId3" Type="http://schemas.openxmlformats.org/officeDocument/2006/relationships/oleObject" Target="../embeddings/oleObject17.bin"/><Relationship Id="rId12" Type="http://schemas.openxmlformats.org/officeDocument/2006/relationships/image" Target="../media/image26.emf"/><Relationship Id="rId17" Type="http://schemas.openxmlformats.org/officeDocument/2006/relationships/oleObject" Target="../embeddings/oleObject24.bin"/><Relationship Id="rId25" Type="http://schemas.openxmlformats.org/officeDocument/2006/relationships/oleObject" Target="../embeddings/oleObject28.bin"/><Relationship Id="rId33" Type="http://schemas.openxmlformats.org/officeDocument/2006/relationships/oleObject" Target="../embeddings/oleObject32.bin"/><Relationship Id="rId38" Type="http://schemas.openxmlformats.org/officeDocument/2006/relationships/image" Target="../media/image39.emf"/><Relationship Id="rId46" Type="http://schemas.openxmlformats.org/officeDocument/2006/relationships/image" Target="../media/image43.emf"/><Relationship Id="rId20" Type="http://schemas.openxmlformats.org/officeDocument/2006/relationships/image" Target="../media/image30.emf"/><Relationship Id="rId41" Type="http://schemas.openxmlformats.org/officeDocument/2006/relationships/oleObject" Target="../embeddings/oleObject36.bin"/><Relationship Id="rId1" Type="http://schemas.openxmlformats.org/officeDocument/2006/relationships/vmlDrawing" Target="../drawings/vmlDrawing3.vml"/><Relationship Id="rId6" Type="http://schemas.openxmlformats.org/officeDocument/2006/relationships/image" Target="../media/image23.emf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3.emf"/><Relationship Id="rId13" Type="http://schemas.openxmlformats.org/officeDocument/2006/relationships/oleObject" Target="../embeddings/oleObject596.bin"/><Relationship Id="rId18" Type="http://schemas.openxmlformats.org/officeDocument/2006/relationships/image" Target="../media/image608.emf"/><Relationship Id="rId3" Type="http://schemas.openxmlformats.org/officeDocument/2006/relationships/oleObject" Target="../embeddings/oleObject591.bin"/><Relationship Id="rId7" Type="http://schemas.openxmlformats.org/officeDocument/2006/relationships/oleObject" Target="../embeddings/oleObject593.bin"/><Relationship Id="rId12" Type="http://schemas.openxmlformats.org/officeDocument/2006/relationships/image" Target="../media/image605.emf"/><Relationship Id="rId17" Type="http://schemas.openxmlformats.org/officeDocument/2006/relationships/oleObject" Target="../embeddings/oleObject59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07.emf"/><Relationship Id="rId1" Type="http://schemas.openxmlformats.org/officeDocument/2006/relationships/vmlDrawing" Target="../drawings/vmlDrawing100.vml"/><Relationship Id="rId6" Type="http://schemas.openxmlformats.org/officeDocument/2006/relationships/image" Target="../media/image602.emf"/><Relationship Id="rId11" Type="http://schemas.openxmlformats.org/officeDocument/2006/relationships/oleObject" Target="../embeddings/oleObject595.bin"/><Relationship Id="rId5" Type="http://schemas.openxmlformats.org/officeDocument/2006/relationships/oleObject" Target="../embeddings/oleObject592.bin"/><Relationship Id="rId15" Type="http://schemas.openxmlformats.org/officeDocument/2006/relationships/oleObject" Target="../embeddings/oleObject597.bin"/><Relationship Id="rId10" Type="http://schemas.openxmlformats.org/officeDocument/2006/relationships/image" Target="../media/image604.emf"/><Relationship Id="rId4" Type="http://schemas.openxmlformats.org/officeDocument/2006/relationships/image" Target="../media/image601.emf"/><Relationship Id="rId9" Type="http://schemas.openxmlformats.org/officeDocument/2006/relationships/oleObject" Target="../embeddings/oleObject594.bin"/><Relationship Id="rId14" Type="http://schemas.openxmlformats.org/officeDocument/2006/relationships/image" Target="../media/image606.emf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emf"/><Relationship Id="rId13" Type="http://schemas.openxmlformats.org/officeDocument/2006/relationships/oleObject" Target="../embeddings/oleObject604.bin"/><Relationship Id="rId3" Type="http://schemas.openxmlformats.org/officeDocument/2006/relationships/oleObject" Target="../embeddings/oleObject599.bin"/><Relationship Id="rId7" Type="http://schemas.openxmlformats.org/officeDocument/2006/relationships/oleObject" Target="../embeddings/oleObject601.bin"/><Relationship Id="rId12" Type="http://schemas.openxmlformats.org/officeDocument/2006/relationships/image" Target="../media/image613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15.emf"/><Relationship Id="rId1" Type="http://schemas.openxmlformats.org/officeDocument/2006/relationships/vmlDrawing" Target="../drawings/vmlDrawing101.vml"/><Relationship Id="rId6" Type="http://schemas.openxmlformats.org/officeDocument/2006/relationships/image" Target="../media/image610.emf"/><Relationship Id="rId11" Type="http://schemas.openxmlformats.org/officeDocument/2006/relationships/oleObject" Target="../embeddings/oleObject603.bin"/><Relationship Id="rId5" Type="http://schemas.openxmlformats.org/officeDocument/2006/relationships/oleObject" Target="../embeddings/oleObject600.bin"/><Relationship Id="rId15" Type="http://schemas.openxmlformats.org/officeDocument/2006/relationships/oleObject" Target="../embeddings/oleObject605.bin"/><Relationship Id="rId10" Type="http://schemas.openxmlformats.org/officeDocument/2006/relationships/image" Target="../media/image612.emf"/><Relationship Id="rId4" Type="http://schemas.openxmlformats.org/officeDocument/2006/relationships/image" Target="../media/image609.emf"/><Relationship Id="rId9" Type="http://schemas.openxmlformats.org/officeDocument/2006/relationships/oleObject" Target="../embeddings/oleObject602.bin"/><Relationship Id="rId14" Type="http://schemas.openxmlformats.org/officeDocument/2006/relationships/image" Target="../media/image614.emf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7.wmf"/><Relationship Id="rId3" Type="http://schemas.openxmlformats.org/officeDocument/2006/relationships/oleObject" Target="../embeddings/oleObject606.bin"/><Relationship Id="rId7" Type="http://schemas.openxmlformats.org/officeDocument/2006/relationships/oleObject" Target="../embeddings/oleObject60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2.vml"/><Relationship Id="rId6" Type="http://schemas.openxmlformats.org/officeDocument/2006/relationships/image" Target="../media/image616.wmf"/><Relationship Id="rId5" Type="http://schemas.openxmlformats.org/officeDocument/2006/relationships/oleObject" Target="../embeddings/oleObject607.bin"/><Relationship Id="rId4" Type="http://schemas.openxmlformats.org/officeDocument/2006/relationships/image" Target="../media/image458.emf"/><Relationship Id="rId9" Type="http://schemas.openxmlformats.org/officeDocument/2006/relationships/slide" Target="slide15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wmf"/><Relationship Id="rId3" Type="http://schemas.openxmlformats.org/officeDocument/2006/relationships/oleObject" Target="../embeddings/oleObject609.bin"/><Relationship Id="rId7" Type="http://schemas.openxmlformats.org/officeDocument/2006/relationships/oleObject" Target="../embeddings/oleObject61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3.vml"/><Relationship Id="rId6" Type="http://schemas.openxmlformats.org/officeDocument/2006/relationships/image" Target="../media/image619.wmf"/><Relationship Id="rId5" Type="http://schemas.openxmlformats.org/officeDocument/2006/relationships/oleObject" Target="../embeddings/oleObject610.bin"/><Relationship Id="rId4" Type="http://schemas.openxmlformats.org/officeDocument/2006/relationships/image" Target="../media/image618.wmf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emf"/><Relationship Id="rId3" Type="http://schemas.openxmlformats.org/officeDocument/2006/relationships/oleObject" Target="../embeddings/oleObject612.bin"/><Relationship Id="rId7" Type="http://schemas.openxmlformats.org/officeDocument/2006/relationships/oleObject" Target="../embeddings/oleObject273.bin"/><Relationship Id="rId12" Type="http://schemas.openxmlformats.org/officeDocument/2006/relationships/image" Target="../media/image623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4.vml"/><Relationship Id="rId6" Type="http://schemas.openxmlformats.org/officeDocument/2006/relationships/image" Target="../media/image622.wmf"/><Relationship Id="rId11" Type="http://schemas.openxmlformats.org/officeDocument/2006/relationships/oleObject" Target="../embeddings/oleObject614.bin"/><Relationship Id="rId5" Type="http://schemas.openxmlformats.org/officeDocument/2006/relationships/oleObject" Target="../embeddings/oleObject613.bin"/><Relationship Id="rId10" Type="http://schemas.openxmlformats.org/officeDocument/2006/relationships/image" Target="../media/image283.emf"/><Relationship Id="rId4" Type="http://schemas.openxmlformats.org/officeDocument/2006/relationships/image" Target="../media/image621.wmf"/><Relationship Id="rId9" Type="http://schemas.openxmlformats.org/officeDocument/2006/relationships/oleObject" Target="../embeddings/oleObject274.bin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6.wmf"/><Relationship Id="rId3" Type="http://schemas.openxmlformats.org/officeDocument/2006/relationships/oleObject" Target="../embeddings/oleObject615.bin"/><Relationship Id="rId7" Type="http://schemas.openxmlformats.org/officeDocument/2006/relationships/oleObject" Target="../embeddings/oleObject617.bin"/><Relationship Id="rId12" Type="http://schemas.openxmlformats.org/officeDocument/2006/relationships/image" Target="../media/image618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5.vml"/><Relationship Id="rId6" Type="http://schemas.openxmlformats.org/officeDocument/2006/relationships/image" Target="../media/image625.wmf"/><Relationship Id="rId11" Type="http://schemas.openxmlformats.org/officeDocument/2006/relationships/oleObject" Target="../embeddings/oleObject619.bin"/><Relationship Id="rId5" Type="http://schemas.openxmlformats.org/officeDocument/2006/relationships/oleObject" Target="../embeddings/oleObject616.bin"/><Relationship Id="rId10" Type="http://schemas.openxmlformats.org/officeDocument/2006/relationships/image" Target="../media/image627.wmf"/><Relationship Id="rId4" Type="http://schemas.openxmlformats.org/officeDocument/2006/relationships/image" Target="../media/image624.wmf"/><Relationship Id="rId9" Type="http://schemas.openxmlformats.org/officeDocument/2006/relationships/oleObject" Target="../embeddings/oleObject618.bin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20.bin"/><Relationship Id="rId7" Type="http://schemas.openxmlformats.org/officeDocument/2006/relationships/image" Target="../media/image628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6.vml"/><Relationship Id="rId6" Type="http://schemas.openxmlformats.org/officeDocument/2006/relationships/oleObject" Target="../embeddings/oleObject621.bin"/><Relationship Id="rId5" Type="http://schemas.openxmlformats.org/officeDocument/2006/relationships/image" Target="../media/image629.png"/><Relationship Id="rId4" Type="http://schemas.openxmlformats.org/officeDocument/2006/relationships/image" Target="../media/image618.wmf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2.wmf"/><Relationship Id="rId3" Type="http://schemas.openxmlformats.org/officeDocument/2006/relationships/oleObject" Target="../embeddings/oleObject622.bin"/><Relationship Id="rId7" Type="http://schemas.openxmlformats.org/officeDocument/2006/relationships/oleObject" Target="../embeddings/oleObject62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7.vml"/><Relationship Id="rId6" Type="http://schemas.openxmlformats.org/officeDocument/2006/relationships/image" Target="../media/image631.wmf"/><Relationship Id="rId5" Type="http://schemas.openxmlformats.org/officeDocument/2006/relationships/oleObject" Target="../embeddings/oleObject623.bin"/><Relationship Id="rId10" Type="http://schemas.openxmlformats.org/officeDocument/2006/relationships/image" Target="../media/image633.wmf"/><Relationship Id="rId4" Type="http://schemas.openxmlformats.org/officeDocument/2006/relationships/image" Target="../media/image630.wmf"/><Relationship Id="rId9" Type="http://schemas.openxmlformats.org/officeDocument/2006/relationships/oleObject" Target="../embeddings/oleObject625.bin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1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8.vml"/><Relationship Id="rId5" Type="http://schemas.openxmlformats.org/officeDocument/2006/relationships/image" Target="../media/image516.emf"/><Relationship Id="rId4" Type="http://schemas.openxmlformats.org/officeDocument/2006/relationships/oleObject" Target="../embeddings/oleObject506.bin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47.bin"/><Relationship Id="rId18" Type="http://schemas.openxmlformats.org/officeDocument/2006/relationships/image" Target="../media/image54.emf"/><Relationship Id="rId26" Type="http://schemas.openxmlformats.org/officeDocument/2006/relationships/image" Target="../media/image58.emf"/><Relationship Id="rId3" Type="http://schemas.openxmlformats.org/officeDocument/2006/relationships/oleObject" Target="../embeddings/oleObject42.bin"/><Relationship Id="rId21" Type="http://schemas.openxmlformats.org/officeDocument/2006/relationships/oleObject" Target="../embeddings/oleObject51.bin"/><Relationship Id="rId34" Type="http://schemas.openxmlformats.org/officeDocument/2006/relationships/image" Target="../media/image62.emf"/><Relationship Id="rId7" Type="http://schemas.openxmlformats.org/officeDocument/2006/relationships/oleObject" Target="../embeddings/oleObject44.bin"/><Relationship Id="rId12" Type="http://schemas.openxmlformats.org/officeDocument/2006/relationships/image" Target="../media/image51.emf"/><Relationship Id="rId17" Type="http://schemas.openxmlformats.org/officeDocument/2006/relationships/oleObject" Target="../embeddings/oleObject49.bin"/><Relationship Id="rId25" Type="http://schemas.openxmlformats.org/officeDocument/2006/relationships/oleObject" Target="../embeddings/oleObject53.bin"/><Relationship Id="rId33" Type="http://schemas.openxmlformats.org/officeDocument/2006/relationships/oleObject" Target="../embeddings/oleObject5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3.emf"/><Relationship Id="rId20" Type="http://schemas.openxmlformats.org/officeDocument/2006/relationships/image" Target="../media/image55.emf"/><Relationship Id="rId29" Type="http://schemas.openxmlformats.org/officeDocument/2006/relationships/oleObject" Target="../embeddings/oleObject55.bin"/><Relationship Id="rId1" Type="http://schemas.openxmlformats.org/officeDocument/2006/relationships/vmlDrawing" Target="../drawings/vmlDrawing4.vml"/><Relationship Id="rId6" Type="http://schemas.openxmlformats.org/officeDocument/2006/relationships/image" Target="../media/image48.emf"/><Relationship Id="rId11" Type="http://schemas.openxmlformats.org/officeDocument/2006/relationships/oleObject" Target="../embeddings/oleObject46.bin"/><Relationship Id="rId24" Type="http://schemas.openxmlformats.org/officeDocument/2006/relationships/image" Target="../media/image57.emf"/><Relationship Id="rId32" Type="http://schemas.openxmlformats.org/officeDocument/2006/relationships/image" Target="../media/image61.emf"/><Relationship Id="rId5" Type="http://schemas.openxmlformats.org/officeDocument/2006/relationships/oleObject" Target="../embeddings/oleObject43.bin"/><Relationship Id="rId15" Type="http://schemas.openxmlformats.org/officeDocument/2006/relationships/oleObject" Target="../embeddings/oleObject48.bin"/><Relationship Id="rId23" Type="http://schemas.openxmlformats.org/officeDocument/2006/relationships/oleObject" Target="../embeddings/oleObject52.bin"/><Relationship Id="rId28" Type="http://schemas.openxmlformats.org/officeDocument/2006/relationships/image" Target="../media/image59.emf"/><Relationship Id="rId10" Type="http://schemas.openxmlformats.org/officeDocument/2006/relationships/image" Target="../media/image50.emf"/><Relationship Id="rId19" Type="http://schemas.openxmlformats.org/officeDocument/2006/relationships/oleObject" Target="../embeddings/oleObject50.bin"/><Relationship Id="rId31" Type="http://schemas.openxmlformats.org/officeDocument/2006/relationships/oleObject" Target="../embeddings/oleObject56.bin"/><Relationship Id="rId4" Type="http://schemas.openxmlformats.org/officeDocument/2006/relationships/image" Target="../media/image47.emf"/><Relationship Id="rId9" Type="http://schemas.openxmlformats.org/officeDocument/2006/relationships/oleObject" Target="../embeddings/oleObject45.bin"/><Relationship Id="rId14" Type="http://schemas.openxmlformats.org/officeDocument/2006/relationships/image" Target="../media/image52.emf"/><Relationship Id="rId22" Type="http://schemas.openxmlformats.org/officeDocument/2006/relationships/image" Target="../media/image56.emf"/><Relationship Id="rId27" Type="http://schemas.openxmlformats.org/officeDocument/2006/relationships/oleObject" Target="../embeddings/oleObject54.bin"/><Relationship Id="rId30" Type="http://schemas.openxmlformats.org/officeDocument/2006/relationships/image" Target="../media/image60.emf"/><Relationship Id="rId8" Type="http://schemas.openxmlformats.org/officeDocument/2006/relationships/image" Target="../media/image49.emf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4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63.png"/><Relationship Id="rId4" Type="http://schemas.openxmlformats.org/officeDocument/2006/relationships/image" Target="../media/image29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13" Type="http://schemas.openxmlformats.org/officeDocument/2006/relationships/oleObject" Target="../embeddings/oleObject63.bin"/><Relationship Id="rId3" Type="http://schemas.openxmlformats.org/officeDocument/2006/relationships/oleObject" Target="../embeddings/oleObject58.bin"/><Relationship Id="rId7" Type="http://schemas.openxmlformats.org/officeDocument/2006/relationships/oleObject" Target="../embeddings/oleObject60.bin"/><Relationship Id="rId12" Type="http://schemas.openxmlformats.org/officeDocument/2006/relationships/image" Target="../media/image68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5.emf"/><Relationship Id="rId11" Type="http://schemas.openxmlformats.org/officeDocument/2006/relationships/oleObject" Target="../embeddings/oleObject62.bin"/><Relationship Id="rId5" Type="http://schemas.openxmlformats.org/officeDocument/2006/relationships/oleObject" Target="../embeddings/oleObject59.bin"/><Relationship Id="rId10" Type="http://schemas.openxmlformats.org/officeDocument/2006/relationships/image" Target="../media/image67.emf"/><Relationship Id="rId4" Type="http://schemas.openxmlformats.org/officeDocument/2006/relationships/image" Target="../media/image64.emf"/><Relationship Id="rId9" Type="http://schemas.openxmlformats.org/officeDocument/2006/relationships/oleObject" Target="../embeddings/oleObject61.bin"/><Relationship Id="rId14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69.bin"/><Relationship Id="rId18" Type="http://schemas.openxmlformats.org/officeDocument/2006/relationships/image" Target="../media/image77.emf"/><Relationship Id="rId26" Type="http://schemas.openxmlformats.org/officeDocument/2006/relationships/image" Target="../media/image81.emf"/><Relationship Id="rId21" Type="http://schemas.openxmlformats.org/officeDocument/2006/relationships/oleObject" Target="../embeddings/oleObject73.bin"/><Relationship Id="rId34" Type="http://schemas.openxmlformats.org/officeDocument/2006/relationships/image" Target="../media/image85.emf"/><Relationship Id="rId7" Type="http://schemas.openxmlformats.org/officeDocument/2006/relationships/oleObject" Target="../embeddings/oleObject66.bin"/><Relationship Id="rId12" Type="http://schemas.openxmlformats.org/officeDocument/2006/relationships/image" Target="../media/image74.emf"/><Relationship Id="rId17" Type="http://schemas.openxmlformats.org/officeDocument/2006/relationships/oleObject" Target="../embeddings/oleObject71.bin"/><Relationship Id="rId25" Type="http://schemas.openxmlformats.org/officeDocument/2006/relationships/oleObject" Target="../embeddings/oleObject75.bin"/><Relationship Id="rId33" Type="http://schemas.openxmlformats.org/officeDocument/2006/relationships/oleObject" Target="../embeddings/oleObject79.bin"/><Relationship Id="rId38" Type="http://schemas.openxmlformats.org/officeDocument/2006/relationships/image" Target="../media/image87.e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76.emf"/><Relationship Id="rId20" Type="http://schemas.openxmlformats.org/officeDocument/2006/relationships/image" Target="../media/image78.emf"/><Relationship Id="rId29" Type="http://schemas.openxmlformats.org/officeDocument/2006/relationships/oleObject" Target="../embeddings/oleObject77.bin"/><Relationship Id="rId1" Type="http://schemas.openxmlformats.org/officeDocument/2006/relationships/vmlDrawing" Target="../drawings/vmlDrawing7.vml"/><Relationship Id="rId6" Type="http://schemas.openxmlformats.org/officeDocument/2006/relationships/image" Target="../media/image71.emf"/><Relationship Id="rId11" Type="http://schemas.openxmlformats.org/officeDocument/2006/relationships/oleObject" Target="../embeddings/oleObject68.bin"/><Relationship Id="rId24" Type="http://schemas.openxmlformats.org/officeDocument/2006/relationships/image" Target="../media/image80.emf"/><Relationship Id="rId32" Type="http://schemas.openxmlformats.org/officeDocument/2006/relationships/image" Target="../media/image84.emf"/><Relationship Id="rId37" Type="http://schemas.openxmlformats.org/officeDocument/2006/relationships/oleObject" Target="../embeddings/oleObject81.bin"/><Relationship Id="rId5" Type="http://schemas.openxmlformats.org/officeDocument/2006/relationships/oleObject" Target="../embeddings/oleObject65.bin"/><Relationship Id="rId15" Type="http://schemas.openxmlformats.org/officeDocument/2006/relationships/oleObject" Target="../embeddings/oleObject70.bin"/><Relationship Id="rId23" Type="http://schemas.openxmlformats.org/officeDocument/2006/relationships/oleObject" Target="../embeddings/oleObject74.bin"/><Relationship Id="rId28" Type="http://schemas.openxmlformats.org/officeDocument/2006/relationships/image" Target="../media/image82.emf"/><Relationship Id="rId36" Type="http://schemas.openxmlformats.org/officeDocument/2006/relationships/image" Target="../media/image86.emf"/><Relationship Id="rId10" Type="http://schemas.openxmlformats.org/officeDocument/2006/relationships/image" Target="../media/image73.emf"/><Relationship Id="rId19" Type="http://schemas.openxmlformats.org/officeDocument/2006/relationships/oleObject" Target="../embeddings/oleObject72.bin"/><Relationship Id="rId31" Type="http://schemas.openxmlformats.org/officeDocument/2006/relationships/oleObject" Target="../embeddings/oleObject78.bin"/><Relationship Id="rId4" Type="http://schemas.openxmlformats.org/officeDocument/2006/relationships/image" Target="../media/image70.emf"/><Relationship Id="rId9" Type="http://schemas.openxmlformats.org/officeDocument/2006/relationships/oleObject" Target="../embeddings/oleObject67.bin"/><Relationship Id="rId14" Type="http://schemas.openxmlformats.org/officeDocument/2006/relationships/image" Target="../media/image75.emf"/><Relationship Id="rId22" Type="http://schemas.openxmlformats.org/officeDocument/2006/relationships/image" Target="../media/image79.emf"/><Relationship Id="rId27" Type="http://schemas.openxmlformats.org/officeDocument/2006/relationships/oleObject" Target="../embeddings/oleObject76.bin"/><Relationship Id="rId30" Type="http://schemas.openxmlformats.org/officeDocument/2006/relationships/image" Target="../media/image83.emf"/><Relationship Id="rId35" Type="http://schemas.openxmlformats.org/officeDocument/2006/relationships/oleObject" Target="../embeddings/oleObject80.bin"/><Relationship Id="rId8" Type="http://schemas.openxmlformats.org/officeDocument/2006/relationships/image" Target="../media/image72.emf"/><Relationship Id="rId3" Type="http://schemas.openxmlformats.org/officeDocument/2006/relationships/oleObject" Target="../embeddings/oleObject64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13" Type="http://schemas.openxmlformats.org/officeDocument/2006/relationships/oleObject" Target="../embeddings/oleObject87.bin"/><Relationship Id="rId3" Type="http://schemas.openxmlformats.org/officeDocument/2006/relationships/oleObject" Target="../embeddings/oleObject82.bin"/><Relationship Id="rId7" Type="http://schemas.openxmlformats.org/officeDocument/2006/relationships/oleObject" Target="../embeddings/oleObject84.bin"/><Relationship Id="rId12" Type="http://schemas.openxmlformats.org/officeDocument/2006/relationships/image" Target="../media/image92.e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94.e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89.emf"/><Relationship Id="rId11" Type="http://schemas.openxmlformats.org/officeDocument/2006/relationships/oleObject" Target="../embeddings/oleObject86.bin"/><Relationship Id="rId5" Type="http://schemas.openxmlformats.org/officeDocument/2006/relationships/oleObject" Target="../embeddings/oleObject83.bin"/><Relationship Id="rId15" Type="http://schemas.openxmlformats.org/officeDocument/2006/relationships/oleObject" Target="../embeddings/oleObject88.bin"/><Relationship Id="rId10" Type="http://schemas.openxmlformats.org/officeDocument/2006/relationships/image" Target="../media/image91.emf"/><Relationship Id="rId4" Type="http://schemas.openxmlformats.org/officeDocument/2006/relationships/image" Target="../media/image88.emf"/><Relationship Id="rId9" Type="http://schemas.openxmlformats.org/officeDocument/2006/relationships/oleObject" Target="../embeddings/oleObject85.bin"/><Relationship Id="rId14" Type="http://schemas.openxmlformats.org/officeDocument/2006/relationships/image" Target="../media/image93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13" Type="http://schemas.openxmlformats.org/officeDocument/2006/relationships/oleObject" Target="../embeddings/oleObject94.bin"/><Relationship Id="rId3" Type="http://schemas.openxmlformats.org/officeDocument/2006/relationships/oleObject" Target="../embeddings/oleObject89.bin"/><Relationship Id="rId7" Type="http://schemas.openxmlformats.org/officeDocument/2006/relationships/oleObject" Target="../embeddings/oleObject91.bin"/><Relationship Id="rId12" Type="http://schemas.openxmlformats.org/officeDocument/2006/relationships/image" Target="../media/image99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01.e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96.emf"/><Relationship Id="rId11" Type="http://schemas.openxmlformats.org/officeDocument/2006/relationships/oleObject" Target="../embeddings/oleObject93.bin"/><Relationship Id="rId5" Type="http://schemas.openxmlformats.org/officeDocument/2006/relationships/oleObject" Target="../embeddings/oleObject90.bin"/><Relationship Id="rId15" Type="http://schemas.openxmlformats.org/officeDocument/2006/relationships/oleObject" Target="../embeddings/oleObject95.bin"/><Relationship Id="rId10" Type="http://schemas.openxmlformats.org/officeDocument/2006/relationships/image" Target="../media/image98.emf"/><Relationship Id="rId4" Type="http://schemas.openxmlformats.org/officeDocument/2006/relationships/image" Target="../media/image95.emf"/><Relationship Id="rId9" Type="http://schemas.openxmlformats.org/officeDocument/2006/relationships/oleObject" Target="../embeddings/oleObject92.bin"/><Relationship Id="rId14" Type="http://schemas.openxmlformats.org/officeDocument/2006/relationships/image" Target="../media/image100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wmf"/><Relationship Id="rId3" Type="http://schemas.openxmlformats.org/officeDocument/2006/relationships/oleObject" Target="../embeddings/oleObject96.bin"/><Relationship Id="rId7" Type="http://schemas.openxmlformats.org/officeDocument/2006/relationships/oleObject" Target="../embeddings/oleObject9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03.wmf"/><Relationship Id="rId5" Type="http://schemas.openxmlformats.org/officeDocument/2006/relationships/oleObject" Target="../embeddings/oleObject97.bin"/><Relationship Id="rId10" Type="http://schemas.openxmlformats.org/officeDocument/2006/relationships/image" Target="../media/image105.wmf"/><Relationship Id="rId4" Type="http://schemas.openxmlformats.org/officeDocument/2006/relationships/image" Target="../media/image102.wmf"/><Relationship Id="rId9" Type="http://schemas.openxmlformats.org/officeDocument/2006/relationships/oleObject" Target="../embeddings/oleObject99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emf"/><Relationship Id="rId13" Type="http://schemas.openxmlformats.org/officeDocument/2006/relationships/oleObject" Target="../embeddings/oleObject105.bin"/><Relationship Id="rId18" Type="http://schemas.openxmlformats.org/officeDocument/2006/relationships/image" Target="../media/image113.emf"/><Relationship Id="rId3" Type="http://schemas.openxmlformats.org/officeDocument/2006/relationships/oleObject" Target="../embeddings/oleObject100.bin"/><Relationship Id="rId21" Type="http://schemas.openxmlformats.org/officeDocument/2006/relationships/oleObject" Target="../embeddings/oleObject109.bin"/><Relationship Id="rId7" Type="http://schemas.openxmlformats.org/officeDocument/2006/relationships/oleObject" Target="../embeddings/oleObject102.bin"/><Relationship Id="rId12" Type="http://schemas.openxmlformats.org/officeDocument/2006/relationships/image" Target="../media/image110.emf"/><Relationship Id="rId17" Type="http://schemas.openxmlformats.org/officeDocument/2006/relationships/oleObject" Target="../embeddings/oleObject10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2.emf"/><Relationship Id="rId20" Type="http://schemas.openxmlformats.org/officeDocument/2006/relationships/image" Target="../media/image114.e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07.emf"/><Relationship Id="rId11" Type="http://schemas.openxmlformats.org/officeDocument/2006/relationships/oleObject" Target="../embeddings/oleObject104.bin"/><Relationship Id="rId5" Type="http://schemas.openxmlformats.org/officeDocument/2006/relationships/oleObject" Target="../embeddings/oleObject101.bin"/><Relationship Id="rId15" Type="http://schemas.openxmlformats.org/officeDocument/2006/relationships/oleObject" Target="../embeddings/oleObject106.bin"/><Relationship Id="rId10" Type="http://schemas.openxmlformats.org/officeDocument/2006/relationships/image" Target="../media/image109.emf"/><Relationship Id="rId19" Type="http://schemas.openxmlformats.org/officeDocument/2006/relationships/oleObject" Target="../embeddings/oleObject108.bin"/><Relationship Id="rId4" Type="http://schemas.openxmlformats.org/officeDocument/2006/relationships/image" Target="../media/image106.emf"/><Relationship Id="rId9" Type="http://schemas.openxmlformats.org/officeDocument/2006/relationships/oleObject" Target="../embeddings/oleObject103.bin"/><Relationship Id="rId14" Type="http://schemas.openxmlformats.org/officeDocument/2006/relationships/image" Target="../media/image111.emf"/><Relationship Id="rId22" Type="http://schemas.openxmlformats.org/officeDocument/2006/relationships/image" Target="../media/image115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emf"/><Relationship Id="rId13" Type="http://schemas.openxmlformats.org/officeDocument/2006/relationships/oleObject" Target="../embeddings/oleObject115.bin"/><Relationship Id="rId3" Type="http://schemas.openxmlformats.org/officeDocument/2006/relationships/oleObject" Target="../embeddings/oleObject110.bin"/><Relationship Id="rId7" Type="http://schemas.openxmlformats.org/officeDocument/2006/relationships/oleObject" Target="../embeddings/oleObject112.bin"/><Relationship Id="rId12" Type="http://schemas.openxmlformats.org/officeDocument/2006/relationships/image" Target="../media/image120.e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22.e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17.emf"/><Relationship Id="rId11" Type="http://schemas.openxmlformats.org/officeDocument/2006/relationships/oleObject" Target="../embeddings/oleObject114.bin"/><Relationship Id="rId5" Type="http://schemas.openxmlformats.org/officeDocument/2006/relationships/oleObject" Target="../embeddings/oleObject111.bin"/><Relationship Id="rId15" Type="http://schemas.openxmlformats.org/officeDocument/2006/relationships/oleObject" Target="../embeddings/oleObject116.bin"/><Relationship Id="rId10" Type="http://schemas.openxmlformats.org/officeDocument/2006/relationships/image" Target="../media/image119.emf"/><Relationship Id="rId4" Type="http://schemas.openxmlformats.org/officeDocument/2006/relationships/image" Target="../media/image116.emf"/><Relationship Id="rId9" Type="http://schemas.openxmlformats.org/officeDocument/2006/relationships/oleObject" Target="../embeddings/oleObject113.bin"/><Relationship Id="rId14" Type="http://schemas.openxmlformats.org/officeDocument/2006/relationships/image" Target="../media/image121.emf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22.bin"/><Relationship Id="rId18" Type="http://schemas.openxmlformats.org/officeDocument/2006/relationships/image" Target="../media/image130.emf"/><Relationship Id="rId26" Type="http://schemas.openxmlformats.org/officeDocument/2006/relationships/image" Target="../media/image134.emf"/><Relationship Id="rId3" Type="http://schemas.openxmlformats.org/officeDocument/2006/relationships/oleObject" Target="../embeddings/oleObject117.bin"/><Relationship Id="rId21" Type="http://schemas.openxmlformats.org/officeDocument/2006/relationships/oleObject" Target="../embeddings/oleObject126.bin"/><Relationship Id="rId34" Type="http://schemas.openxmlformats.org/officeDocument/2006/relationships/image" Target="../media/image138.emf"/><Relationship Id="rId7" Type="http://schemas.openxmlformats.org/officeDocument/2006/relationships/oleObject" Target="../embeddings/oleObject119.bin"/><Relationship Id="rId12" Type="http://schemas.openxmlformats.org/officeDocument/2006/relationships/image" Target="../media/image127.emf"/><Relationship Id="rId17" Type="http://schemas.openxmlformats.org/officeDocument/2006/relationships/oleObject" Target="../embeddings/oleObject124.bin"/><Relationship Id="rId25" Type="http://schemas.openxmlformats.org/officeDocument/2006/relationships/oleObject" Target="../embeddings/oleObject128.bin"/><Relationship Id="rId33" Type="http://schemas.openxmlformats.org/officeDocument/2006/relationships/oleObject" Target="../embeddings/oleObject132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29.emf"/><Relationship Id="rId20" Type="http://schemas.openxmlformats.org/officeDocument/2006/relationships/image" Target="../media/image131.emf"/><Relationship Id="rId29" Type="http://schemas.openxmlformats.org/officeDocument/2006/relationships/oleObject" Target="../embeddings/oleObject130.bin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24.emf"/><Relationship Id="rId11" Type="http://schemas.openxmlformats.org/officeDocument/2006/relationships/oleObject" Target="../embeddings/oleObject121.bin"/><Relationship Id="rId24" Type="http://schemas.openxmlformats.org/officeDocument/2006/relationships/image" Target="../media/image133.emf"/><Relationship Id="rId32" Type="http://schemas.openxmlformats.org/officeDocument/2006/relationships/image" Target="../media/image137.emf"/><Relationship Id="rId5" Type="http://schemas.openxmlformats.org/officeDocument/2006/relationships/oleObject" Target="../embeddings/oleObject118.bin"/><Relationship Id="rId15" Type="http://schemas.openxmlformats.org/officeDocument/2006/relationships/oleObject" Target="../embeddings/oleObject123.bin"/><Relationship Id="rId23" Type="http://schemas.openxmlformats.org/officeDocument/2006/relationships/oleObject" Target="../embeddings/oleObject127.bin"/><Relationship Id="rId28" Type="http://schemas.openxmlformats.org/officeDocument/2006/relationships/image" Target="../media/image135.emf"/><Relationship Id="rId36" Type="http://schemas.openxmlformats.org/officeDocument/2006/relationships/image" Target="../media/image139.emf"/><Relationship Id="rId10" Type="http://schemas.openxmlformats.org/officeDocument/2006/relationships/image" Target="../media/image126.emf"/><Relationship Id="rId19" Type="http://schemas.openxmlformats.org/officeDocument/2006/relationships/oleObject" Target="../embeddings/oleObject125.bin"/><Relationship Id="rId31" Type="http://schemas.openxmlformats.org/officeDocument/2006/relationships/oleObject" Target="../embeddings/oleObject131.bin"/><Relationship Id="rId4" Type="http://schemas.openxmlformats.org/officeDocument/2006/relationships/image" Target="../media/image123.emf"/><Relationship Id="rId9" Type="http://schemas.openxmlformats.org/officeDocument/2006/relationships/oleObject" Target="../embeddings/oleObject120.bin"/><Relationship Id="rId14" Type="http://schemas.openxmlformats.org/officeDocument/2006/relationships/image" Target="../media/image128.emf"/><Relationship Id="rId22" Type="http://schemas.openxmlformats.org/officeDocument/2006/relationships/image" Target="../media/image132.emf"/><Relationship Id="rId27" Type="http://schemas.openxmlformats.org/officeDocument/2006/relationships/oleObject" Target="../embeddings/oleObject129.bin"/><Relationship Id="rId30" Type="http://schemas.openxmlformats.org/officeDocument/2006/relationships/image" Target="../media/image136.emf"/><Relationship Id="rId35" Type="http://schemas.openxmlformats.org/officeDocument/2006/relationships/oleObject" Target="../embeddings/oleObject133.bin"/><Relationship Id="rId8" Type="http://schemas.openxmlformats.org/officeDocument/2006/relationships/image" Target="../media/image125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emf"/><Relationship Id="rId13" Type="http://schemas.openxmlformats.org/officeDocument/2006/relationships/oleObject" Target="../embeddings/oleObject139.bin"/><Relationship Id="rId3" Type="http://schemas.openxmlformats.org/officeDocument/2006/relationships/oleObject" Target="../embeddings/oleObject134.bin"/><Relationship Id="rId7" Type="http://schemas.openxmlformats.org/officeDocument/2006/relationships/oleObject" Target="../embeddings/oleObject136.bin"/><Relationship Id="rId12" Type="http://schemas.openxmlformats.org/officeDocument/2006/relationships/image" Target="../media/image144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41.emf"/><Relationship Id="rId11" Type="http://schemas.openxmlformats.org/officeDocument/2006/relationships/oleObject" Target="../embeddings/oleObject138.bin"/><Relationship Id="rId5" Type="http://schemas.openxmlformats.org/officeDocument/2006/relationships/oleObject" Target="../embeddings/oleObject135.bin"/><Relationship Id="rId10" Type="http://schemas.openxmlformats.org/officeDocument/2006/relationships/image" Target="../media/image143.emf"/><Relationship Id="rId4" Type="http://schemas.openxmlformats.org/officeDocument/2006/relationships/image" Target="../media/image140.emf"/><Relationship Id="rId9" Type="http://schemas.openxmlformats.org/officeDocument/2006/relationships/oleObject" Target="../embeddings/oleObject137.bin"/><Relationship Id="rId14" Type="http://schemas.openxmlformats.org/officeDocument/2006/relationships/image" Target="../media/image145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emf"/><Relationship Id="rId13" Type="http://schemas.openxmlformats.org/officeDocument/2006/relationships/oleObject" Target="../embeddings/oleObject145.bin"/><Relationship Id="rId18" Type="http://schemas.openxmlformats.org/officeDocument/2006/relationships/image" Target="../media/image153.emf"/><Relationship Id="rId3" Type="http://schemas.openxmlformats.org/officeDocument/2006/relationships/oleObject" Target="../embeddings/oleObject140.bin"/><Relationship Id="rId7" Type="http://schemas.openxmlformats.org/officeDocument/2006/relationships/oleObject" Target="../embeddings/oleObject142.bin"/><Relationship Id="rId12" Type="http://schemas.openxmlformats.org/officeDocument/2006/relationships/image" Target="../media/image150.emf"/><Relationship Id="rId17" Type="http://schemas.openxmlformats.org/officeDocument/2006/relationships/oleObject" Target="../embeddings/oleObject147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52.emf"/><Relationship Id="rId20" Type="http://schemas.openxmlformats.org/officeDocument/2006/relationships/image" Target="../media/image154.e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47.emf"/><Relationship Id="rId11" Type="http://schemas.openxmlformats.org/officeDocument/2006/relationships/oleObject" Target="../embeddings/oleObject144.bin"/><Relationship Id="rId5" Type="http://schemas.openxmlformats.org/officeDocument/2006/relationships/oleObject" Target="../embeddings/oleObject141.bin"/><Relationship Id="rId15" Type="http://schemas.openxmlformats.org/officeDocument/2006/relationships/oleObject" Target="../embeddings/oleObject146.bin"/><Relationship Id="rId10" Type="http://schemas.openxmlformats.org/officeDocument/2006/relationships/image" Target="../media/image149.emf"/><Relationship Id="rId19" Type="http://schemas.openxmlformats.org/officeDocument/2006/relationships/oleObject" Target="../embeddings/oleObject148.bin"/><Relationship Id="rId4" Type="http://schemas.openxmlformats.org/officeDocument/2006/relationships/image" Target="../media/image146.emf"/><Relationship Id="rId9" Type="http://schemas.openxmlformats.org/officeDocument/2006/relationships/oleObject" Target="../embeddings/oleObject143.bin"/><Relationship Id="rId14" Type="http://schemas.openxmlformats.org/officeDocument/2006/relationships/image" Target="../media/image151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emf"/><Relationship Id="rId13" Type="http://schemas.openxmlformats.org/officeDocument/2006/relationships/oleObject" Target="../embeddings/oleObject154.bin"/><Relationship Id="rId18" Type="http://schemas.openxmlformats.org/officeDocument/2006/relationships/image" Target="../media/image162.emf"/><Relationship Id="rId3" Type="http://schemas.openxmlformats.org/officeDocument/2006/relationships/oleObject" Target="../embeddings/oleObject149.bin"/><Relationship Id="rId21" Type="http://schemas.openxmlformats.org/officeDocument/2006/relationships/oleObject" Target="../embeddings/oleObject158.bin"/><Relationship Id="rId7" Type="http://schemas.openxmlformats.org/officeDocument/2006/relationships/oleObject" Target="../embeddings/oleObject151.bin"/><Relationship Id="rId12" Type="http://schemas.openxmlformats.org/officeDocument/2006/relationships/image" Target="../media/image159.emf"/><Relationship Id="rId17" Type="http://schemas.openxmlformats.org/officeDocument/2006/relationships/oleObject" Target="../embeddings/oleObject156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61.emf"/><Relationship Id="rId20" Type="http://schemas.openxmlformats.org/officeDocument/2006/relationships/image" Target="../media/image163.emf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56.emf"/><Relationship Id="rId11" Type="http://schemas.openxmlformats.org/officeDocument/2006/relationships/oleObject" Target="../embeddings/oleObject153.bin"/><Relationship Id="rId24" Type="http://schemas.openxmlformats.org/officeDocument/2006/relationships/image" Target="../media/image165.emf"/><Relationship Id="rId5" Type="http://schemas.openxmlformats.org/officeDocument/2006/relationships/oleObject" Target="../embeddings/oleObject150.bin"/><Relationship Id="rId15" Type="http://schemas.openxmlformats.org/officeDocument/2006/relationships/oleObject" Target="../embeddings/oleObject155.bin"/><Relationship Id="rId23" Type="http://schemas.openxmlformats.org/officeDocument/2006/relationships/oleObject" Target="../embeddings/oleObject159.bin"/><Relationship Id="rId10" Type="http://schemas.openxmlformats.org/officeDocument/2006/relationships/image" Target="../media/image158.emf"/><Relationship Id="rId19" Type="http://schemas.openxmlformats.org/officeDocument/2006/relationships/oleObject" Target="../embeddings/oleObject157.bin"/><Relationship Id="rId4" Type="http://schemas.openxmlformats.org/officeDocument/2006/relationships/image" Target="../media/image155.emf"/><Relationship Id="rId9" Type="http://schemas.openxmlformats.org/officeDocument/2006/relationships/oleObject" Target="../embeddings/oleObject152.bin"/><Relationship Id="rId14" Type="http://schemas.openxmlformats.org/officeDocument/2006/relationships/image" Target="../media/image160.emf"/><Relationship Id="rId22" Type="http://schemas.openxmlformats.org/officeDocument/2006/relationships/image" Target="../media/image16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66.wmf"/><Relationship Id="rId4" Type="http://schemas.openxmlformats.org/officeDocument/2006/relationships/oleObject" Target="../embeddings/oleObject160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3.bin"/><Relationship Id="rId3" Type="http://schemas.openxmlformats.org/officeDocument/2006/relationships/slide" Target="slide3.xml"/><Relationship Id="rId7" Type="http://schemas.openxmlformats.org/officeDocument/2006/relationships/image" Target="../media/image169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162.bin"/><Relationship Id="rId11" Type="http://schemas.openxmlformats.org/officeDocument/2006/relationships/image" Target="../media/image171.emf"/><Relationship Id="rId5" Type="http://schemas.openxmlformats.org/officeDocument/2006/relationships/image" Target="../media/image168.emf"/><Relationship Id="rId10" Type="http://schemas.openxmlformats.org/officeDocument/2006/relationships/oleObject" Target="../embeddings/oleObject164.bin"/><Relationship Id="rId4" Type="http://schemas.openxmlformats.org/officeDocument/2006/relationships/oleObject" Target="../embeddings/oleObject161.bin"/><Relationship Id="rId9" Type="http://schemas.openxmlformats.org/officeDocument/2006/relationships/image" Target="../media/image170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73.emf"/><Relationship Id="rId5" Type="http://schemas.openxmlformats.org/officeDocument/2006/relationships/oleObject" Target="../embeddings/oleObject166.bin"/><Relationship Id="rId4" Type="http://schemas.openxmlformats.org/officeDocument/2006/relationships/image" Target="../media/image17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75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168.bin"/><Relationship Id="rId5" Type="http://schemas.openxmlformats.org/officeDocument/2006/relationships/image" Target="../media/image174.emf"/><Relationship Id="rId4" Type="http://schemas.openxmlformats.org/officeDocument/2006/relationships/oleObject" Target="../embeddings/oleObject167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emf"/><Relationship Id="rId13" Type="http://schemas.openxmlformats.org/officeDocument/2006/relationships/oleObject" Target="../embeddings/oleObject174.bin"/><Relationship Id="rId18" Type="http://schemas.openxmlformats.org/officeDocument/2006/relationships/image" Target="../media/image183.emf"/><Relationship Id="rId3" Type="http://schemas.openxmlformats.org/officeDocument/2006/relationships/oleObject" Target="../embeddings/oleObject169.bin"/><Relationship Id="rId21" Type="http://schemas.openxmlformats.org/officeDocument/2006/relationships/oleObject" Target="../embeddings/oleObject178.bin"/><Relationship Id="rId7" Type="http://schemas.openxmlformats.org/officeDocument/2006/relationships/oleObject" Target="../embeddings/oleObject171.bin"/><Relationship Id="rId12" Type="http://schemas.openxmlformats.org/officeDocument/2006/relationships/image" Target="../media/image180.wmf"/><Relationship Id="rId17" Type="http://schemas.openxmlformats.org/officeDocument/2006/relationships/oleObject" Target="../embeddings/oleObject17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82.wmf"/><Relationship Id="rId20" Type="http://schemas.openxmlformats.org/officeDocument/2006/relationships/image" Target="../media/image184.emf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77.emf"/><Relationship Id="rId11" Type="http://schemas.openxmlformats.org/officeDocument/2006/relationships/oleObject" Target="../embeddings/oleObject173.bin"/><Relationship Id="rId24" Type="http://schemas.openxmlformats.org/officeDocument/2006/relationships/image" Target="../media/image186.wmf"/><Relationship Id="rId5" Type="http://schemas.openxmlformats.org/officeDocument/2006/relationships/oleObject" Target="../embeddings/oleObject170.bin"/><Relationship Id="rId15" Type="http://schemas.openxmlformats.org/officeDocument/2006/relationships/oleObject" Target="../embeddings/oleObject175.bin"/><Relationship Id="rId23" Type="http://schemas.openxmlformats.org/officeDocument/2006/relationships/oleObject" Target="../embeddings/oleObject179.bin"/><Relationship Id="rId10" Type="http://schemas.openxmlformats.org/officeDocument/2006/relationships/image" Target="../media/image179.emf"/><Relationship Id="rId19" Type="http://schemas.openxmlformats.org/officeDocument/2006/relationships/oleObject" Target="../embeddings/oleObject177.bin"/><Relationship Id="rId4" Type="http://schemas.openxmlformats.org/officeDocument/2006/relationships/image" Target="../media/image176.emf"/><Relationship Id="rId9" Type="http://schemas.openxmlformats.org/officeDocument/2006/relationships/oleObject" Target="../embeddings/oleObject172.bin"/><Relationship Id="rId14" Type="http://schemas.openxmlformats.org/officeDocument/2006/relationships/image" Target="../media/image181.wmf"/><Relationship Id="rId22" Type="http://schemas.openxmlformats.org/officeDocument/2006/relationships/image" Target="../media/image185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2.bin"/><Relationship Id="rId13" Type="http://schemas.openxmlformats.org/officeDocument/2006/relationships/oleObject" Target="../embeddings/oleObject184.bin"/><Relationship Id="rId3" Type="http://schemas.openxmlformats.org/officeDocument/2006/relationships/image" Target="../media/image193.jpeg"/><Relationship Id="rId7" Type="http://schemas.openxmlformats.org/officeDocument/2006/relationships/image" Target="../media/image188.wmf"/><Relationship Id="rId12" Type="http://schemas.openxmlformats.org/officeDocument/2006/relationships/image" Target="../media/image194.png"/><Relationship Id="rId17" Type="http://schemas.openxmlformats.org/officeDocument/2006/relationships/image" Target="../media/image192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85.bin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181.bin"/><Relationship Id="rId11" Type="http://schemas.openxmlformats.org/officeDocument/2006/relationships/image" Target="../media/image190.wmf"/><Relationship Id="rId5" Type="http://schemas.openxmlformats.org/officeDocument/2006/relationships/image" Target="../media/image187.wmf"/><Relationship Id="rId15" Type="http://schemas.openxmlformats.org/officeDocument/2006/relationships/image" Target="../media/image195.png"/><Relationship Id="rId10" Type="http://schemas.openxmlformats.org/officeDocument/2006/relationships/oleObject" Target="../embeddings/oleObject183.bin"/><Relationship Id="rId4" Type="http://schemas.openxmlformats.org/officeDocument/2006/relationships/oleObject" Target="../embeddings/oleObject180.bin"/><Relationship Id="rId9" Type="http://schemas.openxmlformats.org/officeDocument/2006/relationships/image" Target="../media/image189.wmf"/><Relationship Id="rId14" Type="http://schemas.openxmlformats.org/officeDocument/2006/relationships/image" Target="../media/image191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97.wmf"/><Relationship Id="rId5" Type="http://schemas.openxmlformats.org/officeDocument/2006/relationships/oleObject" Target="../embeddings/oleObject187.bin"/><Relationship Id="rId4" Type="http://schemas.openxmlformats.org/officeDocument/2006/relationships/image" Target="../media/image196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emf"/><Relationship Id="rId13" Type="http://schemas.openxmlformats.org/officeDocument/2006/relationships/oleObject" Target="../embeddings/oleObject193.bin"/><Relationship Id="rId3" Type="http://schemas.openxmlformats.org/officeDocument/2006/relationships/oleObject" Target="../embeddings/oleObject188.bin"/><Relationship Id="rId7" Type="http://schemas.openxmlformats.org/officeDocument/2006/relationships/oleObject" Target="../embeddings/oleObject190.bin"/><Relationship Id="rId12" Type="http://schemas.openxmlformats.org/officeDocument/2006/relationships/image" Target="../media/image202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04.emf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99.emf"/><Relationship Id="rId11" Type="http://schemas.openxmlformats.org/officeDocument/2006/relationships/oleObject" Target="../embeddings/oleObject192.bin"/><Relationship Id="rId5" Type="http://schemas.openxmlformats.org/officeDocument/2006/relationships/oleObject" Target="../embeddings/oleObject189.bin"/><Relationship Id="rId15" Type="http://schemas.openxmlformats.org/officeDocument/2006/relationships/oleObject" Target="../embeddings/oleObject194.bin"/><Relationship Id="rId10" Type="http://schemas.openxmlformats.org/officeDocument/2006/relationships/image" Target="../media/image201.emf"/><Relationship Id="rId4" Type="http://schemas.openxmlformats.org/officeDocument/2006/relationships/image" Target="../media/image198.emf"/><Relationship Id="rId9" Type="http://schemas.openxmlformats.org/officeDocument/2006/relationships/oleObject" Target="../embeddings/oleObject191.bin"/><Relationship Id="rId14" Type="http://schemas.openxmlformats.org/officeDocument/2006/relationships/image" Target="../media/image203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7.bin"/><Relationship Id="rId3" Type="http://schemas.openxmlformats.org/officeDocument/2006/relationships/oleObject" Target="../embeddings/oleObject195.bin"/><Relationship Id="rId7" Type="http://schemas.openxmlformats.org/officeDocument/2006/relationships/image" Target="../media/image20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98.emf"/><Relationship Id="rId5" Type="http://schemas.openxmlformats.org/officeDocument/2006/relationships/oleObject" Target="../embeddings/oleObject196.bin"/><Relationship Id="rId4" Type="http://schemas.openxmlformats.org/officeDocument/2006/relationships/image" Target="../media/image205.emf"/><Relationship Id="rId9" Type="http://schemas.openxmlformats.org/officeDocument/2006/relationships/image" Target="../media/image206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wmf"/><Relationship Id="rId3" Type="http://schemas.openxmlformats.org/officeDocument/2006/relationships/oleObject" Target="../embeddings/oleObject198.bin"/><Relationship Id="rId7" Type="http://schemas.openxmlformats.org/officeDocument/2006/relationships/oleObject" Target="../embeddings/oleObject200.bin"/><Relationship Id="rId12" Type="http://schemas.openxmlformats.org/officeDocument/2006/relationships/image" Target="../media/image21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209.wmf"/><Relationship Id="rId11" Type="http://schemas.openxmlformats.org/officeDocument/2006/relationships/oleObject" Target="../embeddings/oleObject202.bin"/><Relationship Id="rId5" Type="http://schemas.openxmlformats.org/officeDocument/2006/relationships/oleObject" Target="../embeddings/oleObject199.bin"/><Relationship Id="rId10" Type="http://schemas.openxmlformats.org/officeDocument/2006/relationships/image" Target="../media/image211.wmf"/><Relationship Id="rId4" Type="http://schemas.openxmlformats.org/officeDocument/2006/relationships/image" Target="../media/image208.wmf"/><Relationship Id="rId9" Type="http://schemas.openxmlformats.org/officeDocument/2006/relationships/oleObject" Target="../embeddings/oleObject201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wmf"/><Relationship Id="rId3" Type="http://schemas.openxmlformats.org/officeDocument/2006/relationships/oleObject" Target="../embeddings/oleObject203.bin"/><Relationship Id="rId7" Type="http://schemas.openxmlformats.org/officeDocument/2006/relationships/oleObject" Target="../embeddings/oleObject205.bin"/><Relationship Id="rId12" Type="http://schemas.openxmlformats.org/officeDocument/2006/relationships/image" Target="../media/image180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214.emf"/><Relationship Id="rId11" Type="http://schemas.openxmlformats.org/officeDocument/2006/relationships/oleObject" Target="../embeddings/oleObject207.bin"/><Relationship Id="rId5" Type="http://schemas.openxmlformats.org/officeDocument/2006/relationships/oleObject" Target="../embeddings/oleObject204.bin"/><Relationship Id="rId10" Type="http://schemas.openxmlformats.org/officeDocument/2006/relationships/image" Target="../media/image216.wmf"/><Relationship Id="rId4" Type="http://schemas.openxmlformats.org/officeDocument/2006/relationships/image" Target="../media/image213.emf"/><Relationship Id="rId9" Type="http://schemas.openxmlformats.org/officeDocument/2006/relationships/oleObject" Target="../embeddings/oleObject206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218.wmf"/><Relationship Id="rId5" Type="http://schemas.openxmlformats.org/officeDocument/2006/relationships/oleObject" Target="../embeddings/oleObject209.bin"/><Relationship Id="rId4" Type="http://schemas.openxmlformats.org/officeDocument/2006/relationships/image" Target="../media/image217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emf"/><Relationship Id="rId13" Type="http://schemas.openxmlformats.org/officeDocument/2006/relationships/oleObject" Target="../embeddings/oleObject215.bin"/><Relationship Id="rId3" Type="http://schemas.openxmlformats.org/officeDocument/2006/relationships/oleObject" Target="../embeddings/oleObject210.bin"/><Relationship Id="rId7" Type="http://schemas.openxmlformats.org/officeDocument/2006/relationships/oleObject" Target="../embeddings/oleObject212.bin"/><Relationship Id="rId12" Type="http://schemas.openxmlformats.org/officeDocument/2006/relationships/image" Target="../media/image223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220.wmf"/><Relationship Id="rId11" Type="http://schemas.openxmlformats.org/officeDocument/2006/relationships/oleObject" Target="../embeddings/oleObject214.bin"/><Relationship Id="rId5" Type="http://schemas.openxmlformats.org/officeDocument/2006/relationships/oleObject" Target="../embeddings/oleObject211.bin"/><Relationship Id="rId10" Type="http://schemas.openxmlformats.org/officeDocument/2006/relationships/image" Target="../media/image222.emf"/><Relationship Id="rId4" Type="http://schemas.openxmlformats.org/officeDocument/2006/relationships/image" Target="../media/image219.wmf"/><Relationship Id="rId9" Type="http://schemas.openxmlformats.org/officeDocument/2006/relationships/oleObject" Target="../embeddings/oleObject213.bin"/><Relationship Id="rId14" Type="http://schemas.openxmlformats.org/officeDocument/2006/relationships/image" Target="../media/image224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emf"/><Relationship Id="rId3" Type="http://schemas.openxmlformats.org/officeDocument/2006/relationships/oleObject" Target="../embeddings/oleObject216.bin"/><Relationship Id="rId7" Type="http://schemas.openxmlformats.org/officeDocument/2006/relationships/oleObject" Target="../embeddings/oleObject21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226.emf"/><Relationship Id="rId5" Type="http://schemas.openxmlformats.org/officeDocument/2006/relationships/oleObject" Target="../embeddings/oleObject217.bin"/><Relationship Id="rId4" Type="http://schemas.openxmlformats.org/officeDocument/2006/relationships/image" Target="../media/image225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wmf"/><Relationship Id="rId3" Type="http://schemas.openxmlformats.org/officeDocument/2006/relationships/oleObject" Target="../embeddings/oleObject219.bin"/><Relationship Id="rId7" Type="http://schemas.openxmlformats.org/officeDocument/2006/relationships/oleObject" Target="../embeddings/oleObject22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229.wmf"/><Relationship Id="rId5" Type="http://schemas.openxmlformats.org/officeDocument/2006/relationships/oleObject" Target="../embeddings/oleObject220.bin"/><Relationship Id="rId10" Type="http://schemas.openxmlformats.org/officeDocument/2006/relationships/image" Target="../media/image231.wmf"/><Relationship Id="rId4" Type="http://schemas.openxmlformats.org/officeDocument/2006/relationships/image" Target="../media/image228.wmf"/><Relationship Id="rId9" Type="http://schemas.openxmlformats.org/officeDocument/2006/relationships/oleObject" Target="../embeddings/oleObject222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wmf"/><Relationship Id="rId3" Type="http://schemas.openxmlformats.org/officeDocument/2006/relationships/oleObject" Target="../embeddings/oleObject223.bin"/><Relationship Id="rId7" Type="http://schemas.openxmlformats.org/officeDocument/2006/relationships/oleObject" Target="../embeddings/oleObject22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233.wmf"/><Relationship Id="rId5" Type="http://schemas.openxmlformats.org/officeDocument/2006/relationships/oleObject" Target="../embeddings/oleObject224.bin"/><Relationship Id="rId10" Type="http://schemas.openxmlformats.org/officeDocument/2006/relationships/image" Target="../media/image235.wmf"/><Relationship Id="rId4" Type="http://schemas.openxmlformats.org/officeDocument/2006/relationships/image" Target="../media/image232.wmf"/><Relationship Id="rId9" Type="http://schemas.openxmlformats.org/officeDocument/2006/relationships/oleObject" Target="../embeddings/oleObject226.bin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9.bin"/><Relationship Id="rId3" Type="http://schemas.openxmlformats.org/officeDocument/2006/relationships/slide" Target="slide3.xml"/><Relationship Id="rId7" Type="http://schemas.openxmlformats.org/officeDocument/2006/relationships/image" Target="../media/image237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228.bin"/><Relationship Id="rId5" Type="http://schemas.openxmlformats.org/officeDocument/2006/relationships/image" Target="../media/image236.emf"/><Relationship Id="rId4" Type="http://schemas.openxmlformats.org/officeDocument/2006/relationships/oleObject" Target="../embeddings/oleObject227.bin"/><Relationship Id="rId9" Type="http://schemas.openxmlformats.org/officeDocument/2006/relationships/image" Target="../media/image238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emf"/><Relationship Id="rId13" Type="http://schemas.openxmlformats.org/officeDocument/2006/relationships/oleObject" Target="../embeddings/oleObject235.bin"/><Relationship Id="rId18" Type="http://schemas.openxmlformats.org/officeDocument/2006/relationships/image" Target="../media/image246.emf"/><Relationship Id="rId3" Type="http://schemas.openxmlformats.org/officeDocument/2006/relationships/oleObject" Target="../embeddings/oleObject230.bin"/><Relationship Id="rId7" Type="http://schemas.openxmlformats.org/officeDocument/2006/relationships/oleObject" Target="../embeddings/oleObject232.bin"/><Relationship Id="rId12" Type="http://schemas.openxmlformats.org/officeDocument/2006/relationships/image" Target="../media/image243.emf"/><Relationship Id="rId17" Type="http://schemas.openxmlformats.org/officeDocument/2006/relationships/oleObject" Target="../embeddings/oleObject237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245.emf"/><Relationship Id="rId1" Type="http://schemas.openxmlformats.org/officeDocument/2006/relationships/vmlDrawing" Target="../drawings/vmlDrawing34.vml"/><Relationship Id="rId6" Type="http://schemas.openxmlformats.org/officeDocument/2006/relationships/image" Target="../media/image240.emf"/><Relationship Id="rId11" Type="http://schemas.openxmlformats.org/officeDocument/2006/relationships/oleObject" Target="../embeddings/oleObject234.bin"/><Relationship Id="rId5" Type="http://schemas.openxmlformats.org/officeDocument/2006/relationships/oleObject" Target="../embeddings/oleObject231.bin"/><Relationship Id="rId15" Type="http://schemas.openxmlformats.org/officeDocument/2006/relationships/oleObject" Target="../embeddings/oleObject236.bin"/><Relationship Id="rId10" Type="http://schemas.openxmlformats.org/officeDocument/2006/relationships/image" Target="../media/image242.emf"/><Relationship Id="rId4" Type="http://schemas.openxmlformats.org/officeDocument/2006/relationships/image" Target="../media/image239.emf"/><Relationship Id="rId9" Type="http://schemas.openxmlformats.org/officeDocument/2006/relationships/oleObject" Target="../embeddings/oleObject233.bin"/><Relationship Id="rId14" Type="http://schemas.openxmlformats.org/officeDocument/2006/relationships/image" Target="../media/image244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0.bin"/><Relationship Id="rId13" Type="http://schemas.openxmlformats.org/officeDocument/2006/relationships/image" Target="../media/image251.emf"/><Relationship Id="rId3" Type="http://schemas.openxmlformats.org/officeDocument/2006/relationships/slide" Target="slide3.xml"/><Relationship Id="rId7" Type="http://schemas.openxmlformats.org/officeDocument/2006/relationships/image" Target="../media/image248.emf"/><Relationship Id="rId12" Type="http://schemas.openxmlformats.org/officeDocument/2006/relationships/oleObject" Target="../embeddings/oleObject24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239.bin"/><Relationship Id="rId11" Type="http://schemas.openxmlformats.org/officeDocument/2006/relationships/image" Target="../media/image250.emf"/><Relationship Id="rId5" Type="http://schemas.openxmlformats.org/officeDocument/2006/relationships/image" Target="../media/image247.emf"/><Relationship Id="rId10" Type="http://schemas.openxmlformats.org/officeDocument/2006/relationships/oleObject" Target="../embeddings/oleObject241.bin"/><Relationship Id="rId4" Type="http://schemas.openxmlformats.org/officeDocument/2006/relationships/oleObject" Target="../embeddings/oleObject238.bin"/><Relationship Id="rId9" Type="http://schemas.openxmlformats.org/officeDocument/2006/relationships/image" Target="../media/image249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5.bin"/><Relationship Id="rId13" Type="http://schemas.openxmlformats.org/officeDocument/2006/relationships/image" Target="../media/image256.emf"/><Relationship Id="rId18" Type="http://schemas.openxmlformats.org/officeDocument/2006/relationships/oleObject" Target="../embeddings/oleObject250.bin"/><Relationship Id="rId3" Type="http://schemas.openxmlformats.org/officeDocument/2006/relationships/slide" Target="slide3.xml"/><Relationship Id="rId21" Type="http://schemas.openxmlformats.org/officeDocument/2006/relationships/image" Target="../media/image260.emf"/><Relationship Id="rId7" Type="http://schemas.openxmlformats.org/officeDocument/2006/relationships/image" Target="../media/image253.emf"/><Relationship Id="rId12" Type="http://schemas.openxmlformats.org/officeDocument/2006/relationships/oleObject" Target="../embeddings/oleObject247.bin"/><Relationship Id="rId17" Type="http://schemas.openxmlformats.org/officeDocument/2006/relationships/image" Target="../media/image258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49.bin"/><Relationship Id="rId20" Type="http://schemas.openxmlformats.org/officeDocument/2006/relationships/oleObject" Target="../embeddings/oleObject251.bin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244.bin"/><Relationship Id="rId11" Type="http://schemas.openxmlformats.org/officeDocument/2006/relationships/image" Target="../media/image255.emf"/><Relationship Id="rId5" Type="http://schemas.openxmlformats.org/officeDocument/2006/relationships/image" Target="../media/image252.emf"/><Relationship Id="rId15" Type="http://schemas.openxmlformats.org/officeDocument/2006/relationships/image" Target="../media/image257.emf"/><Relationship Id="rId23" Type="http://schemas.openxmlformats.org/officeDocument/2006/relationships/image" Target="../media/image261.wmf"/><Relationship Id="rId10" Type="http://schemas.openxmlformats.org/officeDocument/2006/relationships/oleObject" Target="../embeddings/oleObject246.bin"/><Relationship Id="rId19" Type="http://schemas.openxmlformats.org/officeDocument/2006/relationships/image" Target="../media/image259.emf"/><Relationship Id="rId4" Type="http://schemas.openxmlformats.org/officeDocument/2006/relationships/oleObject" Target="../embeddings/oleObject243.bin"/><Relationship Id="rId9" Type="http://schemas.openxmlformats.org/officeDocument/2006/relationships/image" Target="../media/image254.emf"/><Relationship Id="rId14" Type="http://schemas.openxmlformats.org/officeDocument/2006/relationships/oleObject" Target="../embeddings/oleObject248.bin"/><Relationship Id="rId22" Type="http://schemas.openxmlformats.org/officeDocument/2006/relationships/oleObject" Target="../embeddings/oleObject252.bin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emf"/><Relationship Id="rId13" Type="http://schemas.openxmlformats.org/officeDocument/2006/relationships/oleObject" Target="../embeddings/oleObject258.bin"/><Relationship Id="rId18" Type="http://schemas.openxmlformats.org/officeDocument/2006/relationships/image" Target="../media/image269.emf"/><Relationship Id="rId3" Type="http://schemas.openxmlformats.org/officeDocument/2006/relationships/oleObject" Target="../embeddings/oleObject253.bin"/><Relationship Id="rId21" Type="http://schemas.openxmlformats.org/officeDocument/2006/relationships/oleObject" Target="../embeddings/oleObject262.bin"/><Relationship Id="rId7" Type="http://schemas.openxmlformats.org/officeDocument/2006/relationships/oleObject" Target="../embeddings/oleObject255.bin"/><Relationship Id="rId12" Type="http://schemas.openxmlformats.org/officeDocument/2006/relationships/image" Target="../media/image266.emf"/><Relationship Id="rId17" Type="http://schemas.openxmlformats.org/officeDocument/2006/relationships/oleObject" Target="../embeddings/oleObject260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268.emf"/><Relationship Id="rId20" Type="http://schemas.openxmlformats.org/officeDocument/2006/relationships/image" Target="../media/image270.emf"/><Relationship Id="rId1" Type="http://schemas.openxmlformats.org/officeDocument/2006/relationships/vmlDrawing" Target="../drawings/vmlDrawing37.vml"/><Relationship Id="rId6" Type="http://schemas.openxmlformats.org/officeDocument/2006/relationships/image" Target="../media/image263.emf"/><Relationship Id="rId11" Type="http://schemas.openxmlformats.org/officeDocument/2006/relationships/oleObject" Target="../embeddings/oleObject257.bin"/><Relationship Id="rId5" Type="http://schemas.openxmlformats.org/officeDocument/2006/relationships/oleObject" Target="../embeddings/oleObject254.bin"/><Relationship Id="rId15" Type="http://schemas.openxmlformats.org/officeDocument/2006/relationships/oleObject" Target="../embeddings/oleObject259.bin"/><Relationship Id="rId10" Type="http://schemas.openxmlformats.org/officeDocument/2006/relationships/image" Target="../media/image265.emf"/><Relationship Id="rId19" Type="http://schemas.openxmlformats.org/officeDocument/2006/relationships/oleObject" Target="../embeddings/oleObject261.bin"/><Relationship Id="rId4" Type="http://schemas.openxmlformats.org/officeDocument/2006/relationships/image" Target="../media/image262.emf"/><Relationship Id="rId9" Type="http://schemas.openxmlformats.org/officeDocument/2006/relationships/oleObject" Target="../embeddings/oleObject256.bin"/><Relationship Id="rId14" Type="http://schemas.openxmlformats.org/officeDocument/2006/relationships/image" Target="../media/image267.emf"/><Relationship Id="rId22" Type="http://schemas.openxmlformats.org/officeDocument/2006/relationships/image" Target="../media/image27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emf"/><Relationship Id="rId13" Type="http://schemas.openxmlformats.org/officeDocument/2006/relationships/oleObject" Target="../embeddings/oleObject268.bin"/><Relationship Id="rId3" Type="http://schemas.openxmlformats.org/officeDocument/2006/relationships/oleObject" Target="../embeddings/oleObject263.bin"/><Relationship Id="rId7" Type="http://schemas.openxmlformats.org/officeDocument/2006/relationships/oleObject" Target="../embeddings/oleObject265.bin"/><Relationship Id="rId12" Type="http://schemas.openxmlformats.org/officeDocument/2006/relationships/image" Target="../media/image276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273.emf"/><Relationship Id="rId11" Type="http://schemas.openxmlformats.org/officeDocument/2006/relationships/oleObject" Target="../embeddings/oleObject267.bin"/><Relationship Id="rId5" Type="http://schemas.openxmlformats.org/officeDocument/2006/relationships/oleObject" Target="../embeddings/oleObject264.bin"/><Relationship Id="rId10" Type="http://schemas.openxmlformats.org/officeDocument/2006/relationships/image" Target="../media/image275.emf"/><Relationship Id="rId4" Type="http://schemas.openxmlformats.org/officeDocument/2006/relationships/image" Target="../media/image272.emf"/><Relationship Id="rId9" Type="http://schemas.openxmlformats.org/officeDocument/2006/relationships/oleObject" Target="../embeddings/oleObject266.bin"/><Relationship Id="rId14" Type="http://schemas.openxmlformats.org/officeDocument/2006/relationships/image" Target="../media/image277.e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emf"/><Relationship Id="rId13" Type="http://schemas.openxmlformats.org/officeDocument/2006/relationships/oleObject" Target="../embeddings/oleObject274.bin"/><Relationship Id="rId3" Type="http://schemas.openxmlformats.org/officeDocument/2006/relationships/oleObject" Target="../embeddings/oleObject269.bin"/><Relationship Id="rId7" Type="http://schemas.openxmlformats.org/officeDocument/2006/relationships/oleObject" Target="../embeddings/oleObject271.bin"/><Relationship Id="rId12" Type="http://schemas.openxmlformats.org/officeDocument/2006/relationships/image" Target="../media/image282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279.emf"/><Relationship Id="rId11" Type="http://schemas.openxmlformats.org/officeDocument/2006/relationships/oleObject" Target="../embeddings/oleObject273.bin"/><Relationship Id="rId5" Type="http://schemas.openxmlformats.org/officeDocument/2006/relationships/oleObject" Target="../embeddings/oleObject270.bin"/><Relationship Id="rId10" Type="http://schemas.openxmlformats.org/officeDocument/2006/relationships/image" Target="../media/image281.emf"/><Relationship Id="rId4" Type="http://schemas.openxmlformats.org/officeDocument/2006/relationships/image" Target="../media/image278.emf"/><Relationship Id="rId9" Type="http://schemas.openxmlformats.org/officeDocument/2006/relationships/oleObject" Target="../embeddings/oleObject272.bin"/><Relationship Id="rId14" Type="http://schemas.openxmlformats.org/officeDocument/2006/relationships/image" Target="../media/image283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emf"/><Relationship Id="rId13" Type="http://schemas.openxmlformats.org/officeDocument/2006/relationships/oleObject" Target="../embeddings/oleObject280.bin"/><Relationship Id="rId3" Type="http://schemas.openxmlformats.org/officeDocument/2006/relationships/oleObject" Target="../embeddings/oleObject275.bin"/><Relationship Id="rId7" Type="http://schemas.openxmlformats.org/officeDocument/2006/relationships/oleObject" Target="../embeddings/oleObject277.bin"/><Relationship Id="rId12" Type="http://schemas.openxmlformats.org/officeDocument/2006/relationships/image" Target="../media/image288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285.emf"/><Relationship Id="rId11" Type="http://schemas.openxmlformats.org/officeDocument/2006/relationships/oleObject" Target="../embeddings/oleObject279.bin"/><Relationship Id="rId5" Type="http://schemas.openxmlformats.org/officeDocument/2006/relationships/oleObject" Target="../embeddings/oleObject276.bin"/><Relationship Id="rId10" Type="http://schemas.openxmlformats.org/officeDocument/2006/relationships/image" Target="../media/image287.emf"/><Relationship Id="rId4" Type="http://schemas.openxmlformats.org/officeDocument/2006/relationships/image" Target="../media/image284.emf"/><Relationship Id="rId9" Type="http://schemas.openxmlformats.org/officeDocument/2006/relationships/oleObject" Target="../embeddings/oleObject278.bin"/><Relationship Id="rId14" Type="http://schemas.openxmlformats.org/officeDocument/2006/relationships/image" Target="../media/image289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emf"/><Relationship Id="rId13" Type="http://schemas.openxmlformats.org/officeDocument/2006/relationships/oleObject" Target="../embeddings/oleObject286.bin"/><Relationship Id="rId3" Type="http://schemas.openxmlformats.org/officeDocument/2006/relationships/oleObject" Target="../embeddings/oleObject281.bin"/><Relationship Id="rId7" Type="http://schemas.openxmlformats.org/officeDocument/2006/relationships/oleObject" Target="../embeddings/oleObject283.bin"/><Relationship Id="rId12" Type="http://schemas.openxmlformats.org/officeDocument/2006/relationships/image" Target="../media/image294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291.emf"/><Relationship Id="rId11" Type="http://schemas.openxmlformats.org/officeDocument/2006/relationships/oleObject" Target="../embeddings/oleObject285.bin"/><Relationship Id="rId5" Type="http://schemas.openxmlformats.org/officeDocument/2006/relationships/oleObject" Target="../embeddings/oleObject282.bin"/><Relationship Id="rId10" Type="http://schemas.openxmlformats.org/officeDocument/2006/relationships/image" Target="../media/image293.emf"/><Relationship Id="rId4" Type="http://schemas.openxmlformats.org/officeDocument/2006/relationships/image" Target="../media/image290.emf"/><Relationship Id="rId9" Type="http://schemas.openxmlformats.org/officeDocument/2006/relationships/oleObject" Target="../embeddings/oleObject284.bin"/><Relationship Id="rId14" Type="http://schemas.openxmlformats.org/officeDocument/2006/relationships/image" Target="../media/image295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emf"/><Relationship Id="rId13" Type="http://schemas.openxmlformats.org/officeDocument/2006/relationships/oleObject" Target="../embeddings/oleObject292.bin"/><Relationship Id="rId3" Type="http://schemas.openxmlformats.org/officeDocument/2006/relationships/oleObject" Target="../embeddings/oleObject287.bin"/><Relationship Id="rId7" Type="http://schemas.openxmlformats.org/officeDocument/2006/relationships/oleObject" Target="../embeddings/oleObject289.bin"/><Relationship Id="rId12" Type="http://schemas.openxmlformats.org/officeDocument/2006/relationships/image" Target="../media/image300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02.emf"/><Relationship Id="rId1" Type="http://schemas.openxmlformats.org/officeDocument/2006/relationships/vmlDrawing" Target="../drawings/vmlDrawing42.vml"/><Relationship Id="rId6" Type="http://schemas.openxmlformats.org/officeDocument/2006/relationships/image" Target="../media/image297.emf"/><Relationship Id="rId11" Type="http://schemas.openxmlformats.org/officeDocument/2006/relationships/oleObject" Target="../embeddings/oleObject291.bin"/><Relationship Id="rId5" Type="http://schemas.openxmlformats.org/officeDocument/2006/relationships/oleObject" Target="../embeddings/oleObject288.bin"/><Relationship Id="rId15" Type="http://schemas.openxmlformats.org/officeDocument/2006/relationships/oleObject" Target="../embeddings/oleObject293.bin"/><Relationship Id="rId10" Type="http://schemas.openxmlformats.org/officeDocument/2006/relationships/image" Target="../media/image299.emf"/><Relationship Id="rId4" Type="http://schemas.openxmlformats.org/officeDocument/2006/relationships/image" Target="../media/image296.emf"/><Relationship Id="rId9" Type="http://schemas.openxmlformats.org/officeDocument/2006/relationships/oleObject" Target="../embeddings/oleObject290.bin"/><Relationship Id="rId14" Type="http://schemas.openxmlformats.org/officeDocument/2006/relationships/image" Target="../media/image301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emf"/><Relationship Id="rId13" Type="http://schemas.openxmlformats.org/officeDocument/2006/relationships/oleObject" Target="../embeddings/oleObject299.bin"/><Relationship Id="rId3" Type="http://schemas.openxmlformats.org/officeDocument/2006/relationships/oleObject" Target="../embeddings/oleObject294.bin"/><Relationship Id="rId7" Type="http://schemas.openxmlformats.org/officeDocument/2006/relationships/oleObject" Target="../embeddings/oleObject296.bin"/><Relationship Id="rId12" Type="http://schemas.openxmlformats.org/officeDocument/2006/relationships/image" Target="../media/image30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304.emf"/><Relationship Id="rId11" Type="http://schemas.openxmlformats.org/officeDocument/2006/relationships/oleObject" Target="../embeddings/oleObject298.bin"/><Relationship Id="rId5" Type="http://schemas.openxmlformats.org/officeDocument/2006/relationships/oleObject" Target="../embeddings/oleObject295.bin"/><Relationship Id="rId10" Type="http://schemas.openxmlformats.org/officeDocument/2006/relationships/image" Target="../media/image306.emf"/><Relationship Id="rId4" Type="http://schemas.openxmlformats.org/officeDocument/2006/relationships/image" Target="../media/image303.emf"/><Relationship Id="rId9" Type="http://schemas.openxmlformats.org/officeDocument/2006/relationships/oleObject" Target="../embeddings/oleObject297.bin"/><Relationship Id="rId14" Type="http://schemas.openxmlformats.org/officeDocument/2006/relationships/image" Target="../media/image308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wmf"/><Relationship Id="rId13" Type="http://schemas.openxmlformats.org/officeDocument/2006/relationships/oleObject" Target="../embeddings/oleObject298.bin"/><Relationship Id="rId18" Type="http://schemas.openxmlformats.org/officeDocument/2006/relationships/image" Target="../media/image313.wmf"/><Relationship Id="rId3" Type="http://schemas.openxmlformats.org/officeDocument/2006/relationships/oleObject" Target="../embeddings/oleObject300.bin"/><Relationship Id="rId7" Type="http://schemas.openxmlformats.org/officeDocument/2006/relationships/oleObject" Target="../embeddings/oleObject302.bin"/><Relationship Id="rId12" Type="http://schemas.openxmlformats.org/officeDocument/2006/relationships/image" Target="../media/image312.wmf"/><Relationship Id="rId17" Type="http://schemas.openxmlformats.org/officeDocument/2006/relationships/oleObject" Target="../embeddings/oleObject30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08.emf"/><Relationship Id="rId1" Type="http://schemas.openxmlformats.org/officeDocument/2006/relationships/vmlDrawing" Target="../drawings/vmlDrawing44.vml"/><Relationship Id="rId6" Type="http://schemas.openxmlformats.org/officeDocument/2006/relationships/image" Target="../media/image310.wmf"/><Relationship Id="rId11" Type="http://schemas.openxmlformats.org/officeDocument/2006/relationships/oleObject" Target="../embeddings/oleObject304.bin"/><Relationship Id="rId5" Type="http://schemas.openxmlformats.org/officeDocument/2006/relationships/oleObject" Target="../embeddings/oleObject301.bin"/><Relationship Id="rId15" Type="http://schemas.openxmlformats.org/officeDocument/2006/relationships/oleObject" Target="../embeddings/oleObject299.bin"/><Relationship Id="rId10" Type="http://schemas.openxmlformats.org/officeDocument/2006/relationships/image" Target="../media/image233.wmf"/><Relationship Id="rId4" Type="http://schemas.openxmlformats.org/officeDocument/2006/relationships/image" Target="../media/image309.wmf"/><Relationship Id="rId9" Type="http://schemas.openxmlformats.org/officeDocument/2006/relationships/oleObject" Target="../embeddings/oleObject303.bin"/><Relationship Id="rId14" Type="http://schemas.openxmlformats.org/officeDocument/2006/relationships/image" Target="../media/image307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wmf"/><Relationship Id="rId3" Type="http://schemas.openxmlformats.org/officeDocument/2006/relationships/oleObject" Target="../embeddings/oleObject306.bin"/><Relationship Id="rId7" Type="http://schemas.openxmlformats.org/officeDocument/2006/relationships/oleObject" Target="../embeddings/oleObject30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315.wmf"/><Relationship Id="rId5" Type="http://schemas.openxmlformats.org/officeDocument/2006/relationships/oleObject" Target="../embeddings/oleObject307.bin"/><Relationship Id="rId4" Type="http://schemas.openxmlformats.org/officeDocument/2006/relationships/image" Target="../media/image314.w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1.bin"/><Relationship Id="rId13" Type="http://schemas.openxmlformats.org/officeDocument/2006/relationships/image" Target="../media/image321.emf"/><Relationship Id="rId3" Type="http://schemas.openxmlformats.org/officeDocument/2006/relationships/slide" Target="slide3.xml"/><Relationship Id="rId7" Type="http://schemas.openxmlformats.org/officeDocument/2006/relationships/image" Target="../media/image318.emf"/><Relationship Id="rId12" Type="http://schemas.openxmlformats.org/officeDocument/2006/relationships/oleObject" Target="../embeddings/oleObject313.bin"/><Relationship Id="rId17" Type="http://schemas.openxmlformats.org/officeDocument/2006/relationships/image" Target="../media/image323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315.bin"/><Relationship Id="rId1" Type="http://schemas.openxmlformats.org/officeDocument/2006/relationships/vmlDrawing" Target="../drawings/vmlDrawing46.vml"/><Relationship Id="rId6" Type="http://schemas.openxmlformats.org/officeDocument/2006/relationships/oleObject" Target="../embeddings/oleObject310.bin"/><Relationship Id="rId11" Type="http://schemas.openxmlformats.org/officeDocument/2006/relationships/image" Target="../media/image320.emf"/><Relationship Id="rId5" Type="http://schemas.openxmlformats.org/officeDocument/2006/relationships/image" Target="../media/image317.emf"/><Relationship Id="rId15" Type="http://schemas.openxmlformats.org/officeDocument/2006/relationships/image" Target="../media/image322.emf"/><Relationship Id="rId10" Type="http://schemas.openxmlformats.org/officeDocument/2006/relationships/oleObject" Target="../embeddings/oleObject312.bin"/><Relationship Id="rId4" Type="http://schemas.openxmlformats.org/officeDocument/2006/relationships/oleObject" Target="../embeddings/oleObject309.bin"/><Relationship Id="rId9" Type="http://schemas.openxmlformats.org/officeDocument/2006/relationships/image" Target="../media/image319.emf"/><Relationship Id="rId14" Type="http://schemas.openxmlformats.org/officeDocument/2006/relationships/oleObject" Target="../embeddings/oleObject314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emf"/><Relationship Id="rId13" Type="http://schemas.openxmlformats.org/officeDocument/2006/relationships/oleObject" Target="../embeddings/oleObject321.bin"/><Relationship Id="rId3" Type="http://schemas.openxmlformats.org/officeDocument/2006/relationships/oleObject" Target="../embeddings/oleObject316.bin"/><Relationship Id="rId7" Type="http://schemas.openxmlformats.org/officeDocument/2006/relationships/oleObject" Target="../embeddings/oleObject318.bin"/><Relationship Id="rId12" Type="http://schemas.openxmlformats.org/officeDocument/2006/relationships/image" Target="../media/image328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325.emf"/><Relationship Id="rId11" Type="http://schemas.openxmlformats.org/officeDocument/2006/relationships/oleObject" Target="../embeddings/oleObject320.bin"/><Relationship Id="rId5" Type="http://schemas.openxmlformats.org/officeDocument/2006/relationships/oleObject" Target="../embeddings/oleObject317.bin"/><Relationship Id="rId10" Type="http://schemas.openxmlformats.org/officeDocument/2006/relationships/image" Target="../media/image327.emf"/><Relationship Id="rId4" Type="http://schemas.openxmlformats.org/officeDocument/2006/relationships/image" Target="../media/image324.emf"/><Relationship Id="rId9" Type="http://schemas.openxmlformats.org/officeDocument/2006/relationships/oleObject" Target="../embeddings/oleObject319.bin"/><Relationship Id="rId14" Type="http://schemas.openxmlformats.org/officeDocument/2006/relationships/image" Target="../media/image329.e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emf"/><Relationship Id="rId13" Type="http://schemas.openxmlformats.org/officeDocument/2006/relationships/oleObject" Target="../embeddings/oleObject327.bin"/><Relationship Id="rId3" Type="http://schemas.openxmlformats.org/officeDocument/2006/relationships/oleObject" Target="../embeddings/oleObject322.bin"/><Relationship Id="rId7" Type="http://schemas.openxmlformats.org/officeDocument/2006/relationships/oleObject" Target="../embeddings/oleObject324.bin"/><Relationship Id="rId12" Type="http://schemas.openxmlformats.org/officeDocument/2006/relationships/image" Target="../media/image334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36.emf"/><Relationship Id="rId1" Type="http://schemas.openxmlformats.org/officeDocument/2006/relationships/vmlDrawing" Target="../drawings/vmlDrawing48.vml"/><Relationship Id="rId6" Type="http://schemas.openxmlformats.org/officeDocument/2006/relationships/image" Target="../media/image331.emf"/><Relationship Id="rId11" Type="http://schemas.openxmlformats.org/officeDocument/2006/relationships/oleObject" Target="../embeddings/oleObject326.bin"/><Relationship Id="rId5" Type="http://schemas.openxmlformats.org/officeDocument/2006/relationships/oleObject" Target="../embeddings/oleObject323.bin"/><Relationship Id="rId15" Type="http://schemas.openxmlformats.org/officeDocument/2006/relationships/oleObject" Target="../embeddings/oleObject328.bin"/><Relationship Id="rId10" Type="http://schemas.openxmlformats.org/officeDocument/2006/relationships/image" Target="../media/image333.emf"/><Relationship Id="rId4" Type="http://schemas.openxmlformats.org/officeDocument/2006/relationships/image" Target="../media/image330.emf"/><Relationship Id="rId9" Type="http://schemas.openxmlformats.org/officeDocument/2006/relationships/oleObject" Target="../embeddings/oleObject325.bin"/><Relationship Id="rId14" Type="http://schemas.openxmlformats.org/officeDocument/2006/relationships/image" Target="../media/image335.e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emf"/><Relationship Id="rId13" Type="http://schemas.openxmlformats.org/officeDocument/2006/relationships/oleObject" Target="../embeddings/oleObject334.bin"/><Relationship Id="rId18" Type="http://schemas.openxmlformats.org/officeDocument/2006/relationships/image" Target="../media/image344.emf"/><Relationship Id="rId3" Type="http://schemas.openxmlformats.org/officeDocument/2006/relationships/oleObject" Target="../embeddings/oleObject329.bin"/><Relationship Id="rId7" Type="http://schemas.openxmlformats.org/officeDocument/2006/relationships/oleObject" Target="../embeddings/oleObject331.bin"/><Relationship Id="rId12" Type="http://schemas.openxmlformats.org/officeDocument/2006/relationships/image" Target="../media/image341.emf"/><Relationship Id="rId17" Type="http://schemas.openxmlformats.org/officeDocument/2006/relationships/oleObject" Target="../embeddings/oleObject33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43.emf"/><Relationship Id="rId1" Type="http://schemas.openxmlformats.org/officeDocument/2006/relationships/vmlDrawing" Target="../drawings/vmlDrawing49.vml"/><Relationship Id="rId6" Type="http://schemas.openxmlformats.org/officeDocument/2006/relationships/image" Target="../media/image338.emf"/><Relationship Id="rId11" Type="http://schemas.openxmlformats.org/officeDocument/2006/relationships/oleObject" Target="../embeddings/oleObject333.bin"/><Relationship Id="rId5" Type="http://schemas.openxmlformats.org/officeDocument/2006/relationships/oleObject" Target="../embeddings/oleObject330.bin"/><Relationship Id="rId15" Type="http://schemas.openxmlformats.org/officeDocument/2006/relationships/oleObject" Target="../embeddings/oleObject335.bin"/><Relationship Id="rId10" Type="http://schemas.openxmlformats.org/officeDocument/2006/relationships/image" Target="../media/image340.emf"/><Relationship Id="rId4" Type="http://schemas.openxmlformats.org/officeDocument/2006/relationships/image" Target="../media/image337.emf"/><Relationship Id="rId9" Type="http://schemas.openxmlformats.org/officeDocument/2006/relationships/oleObject" Target="../embeddings/oleObject332.bin"/><Relationship Id="rId14" Type="http://schemas.openxmlformats.org/officeDocument/2006/relationships/image" Target="../media/image342.e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emf"/><Relationship Id="rId13" Type="http://schemas.openxmlformats.org/officeDocument/2006/relationships/oleObject" Target="../embeddings/oleObject342.bin"/><Relationship Id="rId3" Type="http://schemas.openxmlformats.org/officeDocument/2006/relationships/oleObject" Target="../embeddings/oleObject337.bin"/><Relationship Id="rId7" Type="http://schemas.openxmlformats.org/officeDocument/2006/relationships/oleObject" Target="../embeddings/oleObject339.bin"/><Relationship Id="rId12" Type="http://schemas.openxmlformats.org/officeDocument/2006/relationships/image" Target="../media/image350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347.emf"/><Relationship Id="rId11" Type="http://schemas.openxmlformats.org/officeDocument/2006/relationships/oleObject" Target="../embeddings/oleObject341.bin"/><Relationship Id="rId5" Type="http://schemas.openxmlformats.org/officeDocument/2006/relationships/oleObject" Target="../embeddings/oleObject338.bin"/><Relationship Id="rId10" Type="http://schemas.openxmlformats.org/officeDocument/2006/relationships/image" Target="../media/image349.emf"/><Relationship Id="rId4" Type="http://schemas.openxmlformats.org/officeDocument/2006/relationships/image" Target="../media/image346.emf"/><Relationship Id="rId9" Type="http://schemas.openxmlformats.org/officeDocument/2006/relationships/oleObject" Target="../embeddings/oleObject340.bin"/><Relationship Id="rId14" Type="http://schemas.openxmlformats.org/officeDocument/2006/relationships/image" Target="../media/image351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353.emf"/><Relationship Id="rId5" Type="http://schemas.openxmlformats.org/officeDocument/2006/relationships/oleObject" Target="../embeddings/oleObject344.bin"/><Relationship Id="rId4" Type="http://schemas.openxmlformats.org/officeDocument/2006/relationships/image" Target="../media/image352.e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emf"/><Relationship Id="rId13" Type="http://schemas.openxmlformats.org/officeDocument/2006/relationships/oleObject" Target="../embeddings/oleObject350.bin"/><Relationship Id="rId18" Type="http://schemas.openxmlformats.org/officeDocument/2006/relationships/image" Target="../media/image361.emf"/><Relationship Id="rId3" Type="http://schemas.openxmlformats.org/officeDocument/2006/relationships/oleObject" Target="../embeddings/oleObject345.bin"/><Relationship Id="rId21" Type="http://schemas.openxmlformats.org/officeDocument/2006/relationships/oleObject" Target="../embeddings/oleObject354.bin"/><Relationship Id="rId7" Type="http://schemas.openxmlformats.org/officeDocument/2006/relationships/oleObject" Target="../embeddings/oleObject347.bin"/><Relationship Id="rId12" Type="http://schemas.openxmlformats.org/officeDocument/2006/relationships/image" Target="../media/image358.emf"/><Relationship Id="rId17" Type="http://schemas.openxmlformats.org/officeDocument/2006/relationships/oleObject" Target="../embeddings/oleObject35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60.emf"/><Relationship Id="rId20" Type="http://schemas.openxmlformats.org/officeDocument/2006/relationships/image" Target="../media/image362.emf"/><Relationship Id="rId1" Type="http://schemas.openxmlformats.org/officeDocument/2006/relationships/vmlDrawing" Target="../drawings/vmlDrawing52.vml"/><Relationship Id="rId6" Type="http://schemas.openxmlformats.org/officeDocument/2006/relationships/image" Target="../media/image355.emf"/><Relationship Id="rId11" Type="http://schemas.openxmlformats.org/officeDocument/2006/relationships/oleObject" Target="../embeddings/oleObject349.bin"/><Relationship Id="rId24" Type="http://schemas.openxmlformats.org/officeDocument/2006/relationships/image" Target="../media/image364.emf"/><Relationship Id="rId5" Type="http://schemas.openxmlformats.org/officeDocument/2006/relationships/oleObject" Target="../embeddings/oleObject346.bin"/><Relationship Id="rId15" Type="http://schemas.openxmlformats.org/officeDocument/2006/relationships/oleObject" Target="../embeddings/oleObject351.bin"/><Relationship Id="rId23" Type="http://schemas.openxmlformats.org/officeDocument/2006/relationships/oleObject" Target="../embeddings/oleObject355.bin"/><Relationship Id="rId10" Type="http://schemas.openxmlformats.org/officeDocument/2006/relationships/image" Target="../media/image357.emf"/><Relationship Id="rId19" Type="http://schemas.openxmlformats.org/officeDocument/2006/relationships/oleObject" Target="../embeddings/oleObject353.bin"/><Relationship Id="rId4" Type="http://schemas.openxmlformats.org/officeDocument/2006/relationships/image" Target="../media/image354.emf"/><Relationship Id="rId9" Type="http://schemas.openxmlformats.org/officeDocument/2006/relationships/oleObject" Target="../embeddings/oleObject348.bin"/><Relationship Id="rId14" Type="http://schemas.openxmlformats.org/officeDocument/2006/relationships/image" Target="../media/image359.emf"/><Relationship Id="rId22" Type="http://schemas.openxmlformats.org/officeDocument/2006/relationships/image" Target="../media/image363.em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emf"/><Relationship Id="rId13" Type="http://schemas.openxmlformats.org/officeDocument/2006/relationships/oleObject" Target="../embeddings/oleObject361.bin"/><Relationship Id="rId3" Type="http://schemas.openxmlformats.org/officeDocument/2006/relationships/oleObject" Target="../embeddings/oleObject356.bin"/><Relationship Id="rId7" Type="http://schemas.openxmlformats.org/officeDocument/2006/relationships/oleObject" Target="../embeddings/oleObject358.bin"/><Relationship Id="rId12" Type="http://schemas.openxmlformats.org/officeDocument/2006/relationships/image" Target="../media/image369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71.emf"/><Relationship Id="rId1" Type="http://schemas.openxmlformats.org/officeDocument/2006/relationships/vmlDrawing" Target="../drawings/vmlDrawing53.vml"/><Relationship Id="rId6" Type="http://schemas.openxmlformats.org/officeDocument/2006/relationships/image" Target="../media/image366.emf"/><Relationship Id="rId11" Type="http://schemas.openxmlformats.org/officeDocument/2006/relationships/oleObject" Target="../embeddings/oleObject360.bin"/><Relationship Id="rId5" Type="http://schemas.openxmlformats.org/officeDocument/2006/relationships/oleObject" Target="../embeddings/oleObject357.bin"/><Relationship Id="rId15" Type="http://schemas.openxmlformats.org/officeDocument/2006/relationships/oleObject" Target="../embeddings/oleObject362.bin"/><Relationship Id="rId10" Type="http://schemas.openxmlformats.org/officeDocument/2006/relationships/image" Target="../media/image368.emf"/><Relationship Id="rId4" Type="http://schemas.openxmlformats.org/officeDocument/2006/relationships/image" Target="../media/image365.emf"/><Relationship Id="rId9" Type="http://schemas.openxmlformats.org/officeDocument/2006/relationships/oleObject" Target="../embeddings/oleObject359.bin"/><Relationship Id="rId14" Type="http://schemas.openxmlformats.org/officeDocument/2006/relationships/image" Target="../media/image370.e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emf"/><Relationship Id="rId13" Type="http://schemas.openxmlformats.org/officeDocument/2006/relationships/oleObject" Target="../embeddings/oleObject368.bin"/><Relationship Id="rId3" Type="http://schemas.openxmlformats.org/officeDocument/2006/relationships/oleObject" Target="../embeddings/oleObject363.bin"/><Relationship Id="rId7" Type="http://schemas.openxmlformats.org/officeDocument/2006/relationships/oleObject" Target="../embeddings/oleObject365.bin"/><Relationship Id="rId12" Type="http://schemas.openxmlformats.org/officeDocument/2006/relationships/image" Target="../media/image37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373.emf"/><Relationship Id="rId11" Type="http://schemas.openxmlformats.org/officeDocument/2006/relationships/oleObject" Target="../embeddings/oleObject367.bin"/><Relationship Id="rId5" Type="http://schemas.openxmlformats.org/officeDocument/2006/relationships/oleObject" Target="../embeddings/oleObject364.bin"/><Relationship Id="rId10" Type="http://schemas.openxmlformats.org/officeDocument/2006/relationships/image" Target="../media/image375.emf"/><Relationship Id="rId4" Type="http://schemas.openxmlformats.org/officeDocument/2006/relationships/image" Target="../media/image372.emf"/><Relationship Id="rId9" Type="http://schemas.openxmlformats.org/officeDocument/2006/relationships/oleObject" Target="../embeddings/oleObject366.bin"/><Relationship Id="rId14" Type="http://schemas.openxmlformats.org/officeDocument/2006/relationships/image" Target="../media/image377.e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emf"/><Relationship Id="rId13" Type="http://schemas.openxmlformats.org/officeDocument/2006/relationships/oleObject" Target="../embeddings/oleObject374.bin"/><Relationship Id="rId18" Type="http://schemas.openxmlformats.org/officeDocument/2006/relationships/image" Target="../media/image385.emf"/><Relationship Id="rId3" Type="http://schemas.openxmlformats.org/officeDocument/2006/relationships/oleObject" Target="../embeddings/oleObject369.bin"/><Relationship Id="rId7" Type="http://schemas.openxmlformats.org/officeDocument/2006/relationships/oleObject" Target="../embeddings/oleObject371.bin"/><Relationship Id="rId12" Type="http://schemas.openxmlformats.org/officeDocument/2006/relationships/image" Target="../media/image382.emf"/><Relationship Id="rId17" Type="http://schemas.openxmlformats.org/officeDocument/2006/relationships/oleObject" Target="../embeddings/oleObject37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84.emf"/><Relationship Id="rId1" Type="http://schemas.openxmlformats.org/officeDocument/2006/relationships/vmlDrawing" Target="../drawings/vmlDrawing55.vml"/><Relationship Id="rId6" Type="http://schemas.openxmlformats.org/officeDocument/2006/relationships/image" Target="../media/image379.emf"/><Relationship Id="rId11" Type="http://schemas.openxmlformats.org/officeDocument/2006/relationships/oleObject" Target="../embeddings/oleObject373.bin"/><Relationship Id="rId5" Type="http://schemas.openxmlformats.org/officeDocument/2006/relationships/oleObject" Target="../embeddings/oleObject370.bin"/><Relationship Id="rId15" Type="http://schemas.openxmlformats.org/officeDocument/2006/relationships/oleObject" Target="../embeddings/oleObject375.bin"/><Relationship Id="rId10" Type="http://schemas.openxmlformats.org/officeDocument/2006/relationships/image" Target="../media/image381.emf"/><Relationship Id="rId4" Type="http://schemas.openxmlformats.org/officeDocument/2006/relationships/image" Target="../media/image378.emf"/><Relationship Id="rId9" Type="http://schemas.openxmlformats.org/officeDocument/2006/relationships/oleObject" Target="../embeddings/oleObject372.bin"/><Relationship Id="rId14" Type="http://schemas.openxmlformats.org/officeDocument/2006/relationships/image" Target="../media/image38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emf"/><Relationship Id="rId13" Type="http://schemas.openxmlformats.org/officeDocument/2006/relationships/oleObject" Target="../embeddings/oleObject382.bin"/><Relationship Id="rId18" Type="http://schemas.openxmlformats.org/officeDocument/2006/relationships/image" Target="../media/image393.emf"/><Relationship Id="rId3" Type="http://schemas.openxmlformats.org/officeDocument/2006/relationships/oleObject" Target="../embeddings/oleObject377.bin"/><Relationship Id="rId7" Type="http://schemas.openxmlformats.org/officeDocument/2006/relationships/oleObject" Target="../embeddings/oleObject379.bin"/><Relationship Id="rId12" Type="http://schemas.openxmlformats.org/officeDocument/2006/relationships/image" Target="../media/image390.emf"/><Relationship Id="rId17" Type="http://schemas.openxmlformats.org/officeDocument/2006/relationships/oleObject" Target="../embeddings/oleObject38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92.emf"/><Relationship Id="rId20" Type="http://schemas.openxmlformats.org/officeDocument/2006/relationships/image" Target="../media/image394.emf"/><Relationship Id="rId1" Type="http://schemas.openxmlformats.org/officeDocument/2006/relationships/vmlDrawing" Target="../drawings/vmlDrawing56.vml"/><Relationship Id="rId6" Type="http://schemas.openxmlformats.org/officeDocument/2006/relationships/image" Target="../media/image387.emf"/><Relationship Id="rId11" Type="http://schemas.openxmlformats.org/officeDocument/2006/relationships/oleObject" Target="../embeddings/oleObject381.bin"/><Relationship Id="rId5" Type="http://schemas.openxmlformats.org/officeDocument/2006/relationships/oleObject" Target="../embeddings/oleObject378.bin"/><Relationship Id="rId15" Type="http://schemas.openxmlformats.org/officeDocument/2006/relationships/oleObject" Target="../embeddings/oleObject383.bin"/><Relationship Id="rId10" Type="http://schemas.openxmlformats.org/officeDocument/2006/relationships/image" Target="../media/image389.emf"/><Relationship Id="rId19" Type="http://schemas.openxmlformats.org/officeDocument/2006/relationships/oleObject" Target="../embeddings/oleObject385.bin"/><Relationship Id="rId4" Type="http://schemas.openxmlformats.org/officeDocument/2006/relationships/image" Target="../media/image386.emf"/><Relationship Id="rId9" Type="http://schemas.openxmlformats.org/officeDocument/2006/relationships/oleObject" Target="../embeddings/oleObject380.bin"/><Relationship Id="rId14" Type="http://schemas.openxmlformats.org/officeDocument/2006/relationships/image" Target="../media/image391.e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emf"/><Relationship Id="rId13" Type="http://schemas.openxmlformats.org/officeDocument/2006/relationships/oleObject" Target="../embeddings/oleObject391.bin"/><Relationship Id="rId18" Type="http://schemas.openxmlformats.org/officeDocument/2006/relationships/image" Target="../media/image402.emf"/><Relationship Id="rId3" Type="http://schemas.openxmlformats.org/officeDocument/2006/relationships/oleObject" Target="../embeddings/oleObject386.bin"/><Relationship Id="rId21" Type="http://schemas.openxmlformats.org/officeDocument/2006/relationships/oleObject" Target="../embeddings/oleObject395.bin"/><Relationship Id="rId7" Type="http://schemas.openxmlformats.org/officeDocument/2006/relationships/oleObject" Target="../embeddings/oleObject388.bin"/><Relationship Id="rId12" Type="http://schemas.openxmlformats.org/officeDocument/2006/relationships/image" Target="../media/image399.emf"/><Relationship Id="rId17" Type="http://schemas.openxmlformats.org/officeDocument/2006/relationships/oleObject" Target="../embeddings/oleObject39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01.emf"/><Relationship Id="rId20" Type="http://schemas.openxmlformats.org/officeDocument/2006/relationships/image" Target="../media/image403.emf"/><Relationship Id="rId1" Type="http://schemas.openxmlformats.org/officeDocument/2006/relationships/vmlDrawing" Target="../drawings/vmlDrawing57.vml"/><Relationship Id="rId6" Type="http://schemas.openxmlformats.org/officeDocument/2006/relationships/image" Target="../media/image396.emf"/><Relationship Id="rId11" Type="http://schemas.openxmlformats.org/officeDocument/2006/relationships/oleObject" Target="../embeddings/oleObject390.bin"/><Relationship Id="rId24" Type="http://schemas.openxmlformats.org/officeDocument/2006/relationships/image" Target="../media/image405.emf"/><Relationship Id="rId5" Type="http://schemas.openxmlformats.org/officeDocument/2006/relationships/oleObject" Target="../embeddings/oleObject387.bin"/><Relationship Id="rId15" Type="http://schemas.openxmlformats.org/officeDocument/2006/relationships/oleObject" Target="../embeddings/oleObject392.bin"/><Relationship Id="rId23" Type="http://schemas.openxmlformats.org/officeDocument/2006/relationships/oleObject" Target="../embeddings/oleObject396.bin"/><Relationship Id="rId10" Type="http://schemas.openxmlformats.org/officeDocument/2006/relationships/image" Target="../media/image398.emf"/><Relationship Id="rId19" Type="http://schemas.openxmlformats.org/officeDocument/2006/relationships/oleObject" Target="../embeddings/oleObject394.bin"/><Relationship Id="rId4" Type="http://schemas.openxmlformats.org/officeDocument/2006/relationships/image" Target="../media/image395.emf"/><Relationship Id="rId9" Type="http://schemas.openxmlformats.org/officeDocument/2006/relationships/oleObject" Target="../embeddings/oleObject389.bin"/><Relationship Id="rId14" Type="http://schemas.openxmlformats.org/officeDocument/2006/relationships/image" Target="../media/image400.emf"/><Relationship Id="rId22" Type="http://schemas.openxmlformats.org/officeDocument/2006/relationships/image" Target="../media/image404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407.wmf"/><Relationship Id="rId5" Type="http://schemas.openxmlformats.org/officeDocument/2006/relationships/oleObject" Target="../embeddings/oleObject398.bin"/><Relationship Id="rId4" Type="http://schemas.openxmlformats.org/officeDocument/2006/relationships/image" Target="../media/image406.w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.wmf"/><Relationship Id="rId13" Type="http://schemas.openxmlformats.org/officeDocument/2006/relationships/oleObject" Target="../embeddings/oleObject251.bin"/><Relationship Id="rId3" Type="http://schemas.openxmlformats.org/officeDocument/2006/relationships/oleObject" Target="../embeddings/oleObject399.bin"/><Relationship Id="rId7" Type="http://schemas.openxmlformats.org/officeDocument/2006/relationships/oleObject" Target="../embeddings/oleObject401.bin"/><Relationship Id="rId12" Type="http://schemas.openxmlformats.org/officeDocument/2006/relationships/image" Target="../media/image259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11.wmf"/><Relationship Id="rId1" Type="http://schemas.openxmlformats.org/officeDocument/2006/relationships/vmlDrawing" Target="../drawings/vmlDrawing59.vml"/><Relationship Id="rId6" Type="http://schemas.openxmlformats.org/officeDocument/2006/relationships/image" Target="../media/image408.wmf"/><Relationship Id="rId11" Type="http://schemas.openxmlformats.org/officeDocument/2006/relationships/oleObject" Target="../embeddings/oleObject250.bin"/><Relationship Id="rId5" Type="http://schemas.openxmlformats.org/officeDocument/2006/relationships/oleObject" Target="../embeddings/oleObject400.bin"/><Relationship Id="rId15" Type="http://schemas.openxmlformats.org/officeDocument/2006/relationships/oleObject" Target="../embeddings/oleObject403.bin"/><Relationship Id="rId10" Type="http://schemas.openxmlformats.org/officeDocument/2006/relationships/image" Target="../media/image410.wmf"/><Relationship Id="rId4" Type="http://schemas.openxmlformats.org/officeDocument/2006/relationships/image" Target="../media/image313.wmf"/><Relationship Id="rId9" Type="http://schemas.openxmlformats.org/officeDocument/2006/relationships/oleObject" Target="../embeddings/oleObject402.bin"/><Relationship Id="rId14" Type="http://schemas.openxmlformats.org/officeDocument/2006/relationships/image" Target="../media/image260.e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emf"/><Relationship Id="rId3" Type="http://schemas.openxmlformats.org/officeDocument/2006/relationships/oleObject" Target="../embeddings/oleObject404.bin"/><Relationship Id="rId7" Type="http://schemas.openxmlformats.org/officeDocument/2006/relationships/oleObject" Target="../embeddings/oleObject25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259.emf"/><Relationship Id="rId5" Type="http://schemas.openxmlformats.org/officeDocument/2006/relationships/oleObject" Target="../embeddings/oleObject250.bin"/><Relationship Id="rId10" Type="http://schemas.openxmlformats.org/officeDocument/2006/relationships/image" Target="../media/image413.wmf"/><Relationship Id="rId4" Type="http://schemas.openxmlformats.org/officeDocument/2006/relationships/image" Target="../media/image412.wmf"/><Relationship Id="rId9" Type="http://schemas.openxmlformats.org/officeDocument/2006/relationships/oleObject" Target="../embeddings/oleObject405.bin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5.bin"/><Relationship Id="rId7" Type="http://schemas.openxmlformats.org/officeDocument/2006/relationships/image" Target="../media/image41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1.vml"/><Relationship Id="rId6" Type="http://schemas.openxmlformats.org/officeDocument/2006/relationships/oleObject" Target="../embeddings/oleObject406.bin"/><Relationship Id="rId5" Type="http://schemas.openxmlformats.org/officeDocument/2006/relationships/image" Target="../media/image415.png"/><Relationship Id="rId4" Type="http://schemas.openxmlformats.org/officeDocument/2006/relationships/image" Target="../media/image343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8.wmf"/><Relationship Id="rId3" Type="http://schemas.openxmlformats.org/officeDocument/2006/relationships/oleObject" Target="../embeddings/oleObject407.bin"/><Relationship Id="rId7" Type="http://schemas.openxmlformats.org/officeDocument/2006/relationships/oleObject" Target="../embeddings/oleObject40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2.vml"/><Relationship Id="rId6" Type="http://schemas.openxmlformats.org/officeDocument/2006/relationships/image" Target="../media/image417.wmf"/><Relationship Id="rId5" Type="http://schemas.openxmlformats.org/officeDocument/2006/relationships/oleObject" Target="../embeddings/oleObject408.bin"/><Relationship Id="rId4" Type="http://schemas.openxmlformats.org/officeDocument/2006/relationships/image" Target="../media/image416.wmf"/><Relationship Id="rId9" Type="http://schemas.openxmlformats.org/officeDocument/2006/relationships/image" Target="../media/image41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3.vml"/><Relationship Id="rId4" Type="http://schemas.openxmlformats.org/officeDocument/2006/relationships/image" Target="../media/image420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1.bin"/><Relationship Id="rId7" Type="http://schemas.openxmlformats.org/officeDocument/2006/relationships/image" Target="../media/image42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422.wmf"/><Relationship Id="rId5" Type="http://schemas.openxmlformats.org/officeDocument/2006/relationships/oleObject" Target="../embeddings/oleObject412.bin"/><Relationship Id="rId4" Type="http://schemas.openxmlformats.org/officeDocument/2006/relationships/image" Target="../media/image421.wmf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6.wmf"/><Relationship Id="rId13" Type="http://schemas.openxmlformats.org/officeDocument/2006/relationships/oleObject" Target="../embeddings/oleObject418.bin"/><Relationship Id="rId3" Type="http://schemas.openxmlformats.org/officeDocument/2006/relationships/oleObject" Target="../embeddings/oleObject413.bin"/><Relationship Id="rId7" Type="http://schemas.openxmlformats.org/officeDocument/2006/relationships/oleObject" Target="../embeddings/oleObject415.bin"/><Relationship Id="rId12" Type="http://schemas.openxmlformats.org/officeDocument/2006/relationships/image" Target="../media/image233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29.wmf"/><Relationship Id="rId1" Type="http://schemas.openxmlformats.org/officeDocument/2006/relationships/vmlDrawing" Target="../drawings/vmlDrawing65.vml"/><Relationship Id="rId6" Type="http://schemas.openxmlformats.org/officeDocument/2006/relationships/image" Target="../media/image425.wmf"/><Relationship Id="rId11" Type="http://schemas.openxmlformats.org/officeDocument/2006/relationships/oleObject" Target="../embeddings/oleObject417.bin"/><Relationship Id="rId5" Type="http://schemas.openxmlformats.org/officeDocument/2006/relationships/oleObject" Target="../embeddings/oleObject414.bin"/><Relationship Id="rId15" Type="http://schemas.openxmlformats.org/officeDocument/2006/relationships/oleObject" Target="../embeddings/oleObject419.bin"/><Relationship Id="rId10" Type="http://schemas.openxmlformats.org/officeDocument/2006/relationships/image" Target="../media/image427.wmf"/><Relationship Id="rId4" Type="http://schemas.openxmlformats.org/officeDocument/2006/relationships/image" Target="../media/image424.wmf"/><Relationship Id="rId9" Type="http://schemas.openxmlformats.org/officeDocument/2006/relationships/oleObject" Target="../embeddings/oleObject416.bin"/><Relationship Id="rId14" Type="http://schemas.openxmlformats.org/officeDocument/2006/relationships/image" Target="../media/image428.w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wmf"/><Relationship Id="rId3" Type="http://schemas.openxmlformats.org/officeDocument/2006/relationships/oleObject" Target="../embeddings/oleObject420.bin"/><Relationship Id="rId7" Type="http://schemas.openxmlformats.org/officeDocument/2006/relationships/oleObject" Target="../embeddings/oleObject42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6.vml"/><Relationship Id="rId6" Type="http://schemas.openxmlformats.org/officeDocument/2006/relationships/image" Target="../media/image431.wmf"/><Relationship Id="rId5" Type="http://schemas.openxmlformats.org/officeDocument/2006/relationships/oleObject" Target="../embeddings/oleObject421.bin"/><Relationship Id="rId4" Type="http://schemas.openxmlformats.org/officeDocument/2006/relationships/image" Target="../media/image430.wm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4.bin"/><Relationship Id="rId3" Type="http://schemas.openxmlformats.org/officeDocument/2006/relationships/oleObject" Target="../embeddings/oleObject413.bin"/><Relationship Id="rId7" Type="http://schemas.openxmlformats.org/officeDocument/2006/relationships/image" Target="../media/image436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433.wmf"/><Relationship Id="rId11" Type="http://schemas.openxmlformats.org/officeDocument/2006/relationships/image" Target="../media/image435.wmf"/><Relationship Id="rId5" Type="http://schemas.openxmlformats.org/officeDocument/2006/relationships/oleObject" Target="../embeddings/oleObject423.bin"/><Relationship Id="rId10" Type="http://schemas.openxmlformats.org/officeDocument/2006/relationships/oleObject" Target="../embeddings/oleObject425.bin"/><Relationship Id="rId4" Type="http://schemas.openxmlformats.org/officeDocument/2006/relationships/image" Target="../media/image424.wmf"/><Relationship Id="rId9" Type="http://schemas.openxmlformats.org/officeDocument/2006/relationships/image" Target="../media/image434.wmf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6.bin"/><Relationship Id="rId3" Type="http://schemas.openxmlformats.org/officeDocument/2006/relationships/image" Target="../media/image439.png"/><Relationship Id="rId7" Type="http://schemas.openxmlformats.org/officeDocument/2006/relationships/hyperlink" Target="https://zhuanlan.zhihu.com/p/214200642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442.jpg"/><Relationship Id="rId11" Type="http://schemas.openxmlformats.org/officeDocument/2006/relationships/image" Target="../media/image438.wmf"/><Relationship Id="rId5" Type="http://schemas.openxmlformats.org/officeDocument/2006/relationships/image" Target="../media/image441.png"/><Relationship Id="rId10" Type="http://schemas.openxmlformats.org/officeDocument/2006/relationships/oleObject" Target="../embeddings/oleObject427.bin"/><Relationship Id="rId4" Type="http://schemas.openxmlformats.org/officeDocument/2006/relationships/image" Target="../media/image440.png"/><Relationship Id="rId9" Type="http://schemas.openxmlformats.org/officeDocument/2006/relationships/image" Target="../media/image233.w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9.vml"/><Relationship Id="rId6" Type="http://schemas.openxmlformats.org/officeDocument/2006/relationships/image" Target="../media/image444.wmf"/><Relationship Id="rId5" Type="http://schemas.openxmlformats.org/officeDocument/2006/relationships/oleObject" Target="../embeddings/oleObject429.bin"/><Relationship Id="rId4" Type="http://schemas.openxmlformats.org/officeDocument/2006/relationships/image" Target="../media/image443.w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0.vml"/><Relationship Id="rId6" Type="http://schemas.openxmlformats.org/officeDocument/2006/relationships/image" Target="../media/image446.wmf"/><Relationship Id="rId5" Type="http://schemas.openxmlformats.org/officeDocument/2006/relationships/oleObject" Target="../embeddings/oleObject431.bin"/><Relationship Id="rId4" Type="http://schemas.openxmlformats.org/officeDocument/2006/relationships/image" Target="../media/image445.w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" Target="slide10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89.xml"/><Relationship Id="rId5" Type="http://schemas.openxmlformats.org/officeDocument/2006/relationships/slide" Target="slide115.xml"/><Relationship Id="rId4" Type="http://schemas.openxmlformats.org/officeDocument/2006/relationships/slide" Target="slide113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oleObject" Target="../embeddings/oleObject436.bin"/><Relationship Id="rId18" Type="http://schemas.openxmlformats.org/officeDocument/2006/relationships/image" Target="../media/image453.emf"/><Relationship Id="rId26" Type="http://schemas.openxmlformats.org/officeDocument/2006/relationships/image" Target="../media/image457.emf"/><Relationship Id="rId3" Type="http://schemas.openxmlformats.org/officeDocument/2006/relationships/notesSlide" Target="../notesSlides/notesSlide5.xml"/><Relationship Id="rId21" Type="http://schemas.openxmlformats.org/officeDocument/2006/relationships/oleObject" Target="../embeddings/oleObject440.bin"/><Relationship Id="rId7" Type="http://schemas.openxmlformats.org/officeDocument/2006/relationships/image" Target="../media/image448.emf"/><Relationship Id="rId12" Type="http://schemas.openxmlformats.org/officeDocument/2006/relationships/image" Target="../media/image450.emf"/><Relationship Id="rId17" Type="http://schemas.openxmlformats.org/officeDocument/2006/relationships/oleObject" Target="../embeddings/oleObject438.bin"/><Relationship Id="rId25" Type="http://schemas.openxmlformats.org/officeDocument/2006/relationships/oleObject" Target="../embeddings/oleObject442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452.emf"/><Relationship Id="rId20" Type="http://schemas.openxmlformats.org/officeDocument/2006/relationships/image" Target="../media/image454.emf"/><Relationship Id="rId1" Type="http://schemas.openxmlformats.org/officeDocument/2006/relationships/vmlDrawing" Target="../drawings/vmlDrawing71.vml"/><Relationship Id="rId6" Type="http://schemas.openxmlformats.org/officeDocument/2006/relationships/oleObject" Target="../embeddings/oleObject433.bin"/><Relationship Id="rId11" Type="http://schemas.openxmlformats.org/officeDocument/2006/relationships/oleObject" Target="../embeddings/oleObject435.bin"/><Relationship Id="rId24" Type="http://schemas.openxmlformats.org/officeDocument/2006/relationships/image" Target="../media/image456.emf"/><Relationship Id="rId5" Type="http://schemas.openxmlformats.org/officeDocument/2006/relationships/image" Target="../media/image447.emf"/><Relationship Id="rId15" Type="http://schemas.openxmlformats.org/officeDocument/2006/relationships/oleObject" Target="../embeddings/oleObject437.bin"/><Relationship Id="rId23" Type="http://schemas.openxmlformats.org/officeDocument/2006/relationships/oleObject" Target="../embeddings/oleObject441.bin"/><Relationship Id="rId28" Type="http://schemas.openxmlformats.org/officeDocument/2006/relationships/image" Target="../media/image458.emf"/><Relationship Id="rId10" Type="http://schemas.openxmlformats.org/officeDocument/2006/relationships/image" Target="../media/image449.emf"/><Relationship Id="rId19" Type="http://schemas.openxmlformats.org/officeDocument/2006/relationships/oleObject" Target="../embeddings/oleObject439.bin"/><Relationship Id="rId4" Type="http://schemas.openxmlformats.org/officeDocument/2006/relationships/oleObject" Target="../embeddings/oleObject432.bin"/><Relationship Id="rId9" Type="http://schemas.openxmlformats.org/officeDocument/2006/relationships/oleObject" Target="../embeddings/oleObject434.bin"/><Relationship Id="rId14" Type="http://schemas.openxmlformats.org/officeDocument/2006/relationships/image" Target="../media/image451.emf"/><Relationship Id="rId22" Type="http://schemas.openxmlformats.org/officeDocument/2006/relationships/image" Target="../media/image455.emf"/><Relationship Id="rId27" Type="http://schemas.openxmlformats.org/officeDocument/2006/relationships/oleObject" Target="../embeddings/oleObject443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wmf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.emf"/><Relationship Id="rId13" Type="http://schemas.openxmlformats.org/officeDocument/2006/relationships/oleObject" Target="../embeddings/oleObject449.bin"/><Relationship Id="rId18" Type="http://schemas.openxmlformats.org/officeDocument/2006/relationships/image" Target="../media/image466.emf"/><Relationship Id="rId26" Type="http://schemas.openxmlformats.org/officeDocument/2006/relationships/image" Target="../media/image470.wmf"/><Relationship Id="rId3" Type="http://schemas.openxmlformats.org/officeDocument/2006/relationships/oleObject" Target="../embeddings/oleObject444.bin"/><Relationship Id="rId21" Type="http://schemas.openxmlformats.org/officeDocument/2006/relationships/oleObject" Target="../embeddings/oleObject453.bin"/><Relationship Id="rId7" Type="http://schemas.openxmlformats.org/officeDocument/2006/relationships/oleObject" Target="../embeddings/oleObject446.bin"/><Relationship Id="rId12" Type="http://schemas.openxmlformats.org/officeDocument/2006/relationships/image" Target="../media/image463.emf"/><Relationship Id="rId17" Type="http://schemas.openxmlformats.org/officeDocument/2006/relationships/oleObject" Target="../embeddings/oleObject451.bin"/><Relationship Id="rId25" Type="http://schemas.openxmlformats.org/officeDocument/2006/relationships/oleObject" Target="../embeddings/oleObject45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65.emf"/><Relationship Id="rId20" Type="http://schemas.openxmlformats.org/officeDocument/2006/relationships/image" Target="../media/image467.emf"/><Relationship Id="rId29" Type="http://schemas.openxmlformats.org/officeDocument/2006/relationships/oleObject" Target="../embeddings/oleObject457.bin"/><Relationship Id="rId1" Type="http://schemas.openxmlformats.org/officeDocument/2006/relationships/vmlDrawing" Target="../drawings/vmlDrawing72.vml"/><Relationship Id="rId6" Type="http://schemas.openxmlformats.org/officeDocument/2006/relationships/image" Target="../media/image460.wmf"/><Relationship Id="rId11" Type="http://schemas.openxmlformats.org/officeDocument/2006/relationships/oleObject" Target="../embeddings/oleObject448.bin"/><Relationship Id="rId24" Type="http://schemas.openxmlformats.org/officeDocument/2006/relationships/image" Target="../media/image469.emf"/><Relationship Id="rId5" Type="http://schemas.openxmlformats.org/officeDocument/2006/relationships/oleObject" Target="../embeddings/oleObject445.bin"/><Relationship Id="rId15" Type="http://schemas.openxmlformats.org/officeDocument/2006/relationships/oleObject" Target="../embeddings/oleObject450.bin"/><Relationship Id="rId23" Type="http://schemas.openxmlformats.org/officeDocument/2006/relationships/oleObject" Target="../embeddings/oleObject454.bin"/><Relationship Id="rId28" Type="http://schemas.openxmlformats.org/officeDocument/2006/relationships/image" Target="../media/image471.wmf"/><Relationship Id="rId10" Type="http://schemas.openxmlformats.org/officeDocument/2006/relationships/image" Target="../media/image462.emf"/><Relationship Id="rId19" Type="http://schemas.openxmlformats.org/officeDocument/2006/relationships/oleObject" Target="../embeddings/oleObject452.bin"/><Relationship Id="rId31" Type="http://schemas.openxmlformats.org/officeDocument/2006/relationships/image" Target="../media/image472.wmf"/><Relationship Id="rId4" Type="http://schemas.openxmlformats.org/officeDocument/2006/relationships/image" Target="../media/image459.emf"/><Relationship Id="rId9" Type="http://schemas.openxmlformats.org/officeDocument/2006/relationships/oleObject" Target="../embeddings/oleObject447.bin"/><Relationship Id="rId14" Type="http://schemas.openxmlformats.org/officeDocument/2006/relationships/image" Target="../media/image464.emf"/><Relationship Id="rId22" Type="http://schemas.openxmlformats.org/officeDocument/2006/relationships/image" Target="../media/image468.emf"/><Relationship Id="rId27" Type="http://schemas.openxmlformats.org/officeDocument/2006/relationships/oleObject" Target="../embeddings/oleObject456.bin"/><Relationship Id="rId30" Type="http://schemas.openxmlformats.org/officeDocument/2006/relationships/oleObject" Target="../embeddings/oleObject458.bin"/></Relationships>
</file>

<file path=ppt/slides/_rels/slide91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464.bin"/><Relationship Id="rId18" Type="http://schemas.openxmlformats.org/officeDocument/2006/relationships/image" Target="../media/image480.emf"/><Relationship Id="rId26" Type="http://schemas.openxmlformats.org/officeDocument/2006/relationships/image" Target="../media/image484.emf"/><Relationship Id="rId3" Type="http://schemas.openxmlformats.org/officeDocument/2006/relationships/oleObject" Target="../embeddings/oleObject459.bin"/><Relationship Id="rId21" Type="http://schemas.openxmlformats.org/officeDocument/2006/relationships/oleObject" Target="../embeddings/oleObject468.bin"/><Relationship Id="rId34" Type="http://schemas.openxmlformats.org/officeDocument/2006/relationships/image" Target="../media/image488.emf"/><Relationship Id="rId7" Type="http://schemas.openxmlformats.org/officeDocument/2006/relationships/oleObject" Target="../embeddings/oleObject461.bin"/><Relationship Id="rId12" Type="http://schemas.openxmlformats.org/officeDocument/2006/relationships/image" Target="../media/image477.emf"/><Relationship Id="rId17" Type="http://schemas.openxmlformats.org/officeDocument/2006/relationships/oleObject" Target="../embeddings/oleObject466.bin"/><Relationship Id="rId25" Type="http://schemas.openxmlformats.org/officeDocument/2006/relationships/oleObject" Target="../embeddings/oleObject470.bin"/><Relationship Id="rId33" Type="http://schemas.openxmlformats.org/officeDocument/2006/relationships/oleObject" Target="../embeddings/oleObject47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79.emf"/><Relationship Id="rId20" Type="http://schemas.openxmlformats.org/officeDocument/2006/relationships/image" Target="../media/image481.emf"/><Relationship Id="rId29" Type="http://schemas.openxmlformats.org/officeDocument/2006/relationships/oleObject" Target="../embeddings/oleObject472.bin"/><Relationship Id="rId1" Type="http://schemas.openxmlformats.org/officeDocument/2006/relationships/vmlDrawing" Target="../drawings/vmlDrawing73.vml"/><Relationship Id="rId6" Type="http://schemas.openxmlformats.org/officeDocument/2006/relationships/image" Target="../media/image474.emf"/><Relationship Id="rId11" Type="http://schemas.openxmlformats.org/officeDocument/2006/relationships/oleObject" Target="../embeddings/oleObject463.bin"/><Relationship Id="rId24" Type="http://schemas.openxmlformats.org/officeDocument/2006/relationships/image" Target="../media/image483.emf"/><Relationship Id="rId32" Type="http://schemas.openxmlformats.org/officeDocument/2006/relationships/image" Target="../media/image487.emf"/><Relationship Id="rId5" Type="http://schemas.openxmlformats.org/officeDocument/2006/relationships/oleObject" Target="../embeddings/oleObject460.bin"/><Relationship Id="rId15" Type="http://schemas.openxmlformats.org/officeDocument/2006/relationships/oleObject" Target="../embeddings/oleObject465.bin"/><Relationship Id="rId23" Type="http://schemas.openxmlformats.org/officeDocument/2006/relationships/oleObject" Target="../embeddings/oleObject469.bin"/><Relationship Id="rId28" Type="http://schemas.openxmlformats.org/officeDocument/2006/relationships/image" Target="../media/image485.emf"/><Relationship Id="rId10" Type="http://schemas.openxmlformats.org/officeDocument/2006/relationships/image" Target="../media/image476.emf"/><Relationship Id="rId19" Type="http://schemas.openxmlformats.org/officeDocument/2006/relationships/oleObject" Target="../embeddings/oleObject467.bin"/><Relationship Id="rId31" Type="http://schemas.openxmlformats.org/officeDocument/2006/relationships/oleObject" Target="../embeddings/oleObject473.bin"/><Relationship Id="rId4" Type="http://schemas.openxmlformats.org/officeDocument/2006/relationships/image" Target="../media/image473.emf"/><Relationship Id="rId9" Type="http://schemas.openxmlformats.org/officeDocument/2006/relationships/oleObject" Target="../embeddings/oleObject462.bin"/><Relationship Id="rId14" Type="http://schemas.openxmlformats.org/officeDocument/2006/relationships/image" Target="../media/image478.emf"/><Relationship Id="rId22" Type="http://schemas.openxmlformats.org/officeDocument/2006/relationships/image" Target="../media/image482.emf"/><Relationship Id="rId27" Type="http://schemas.openxmlformats.org/officeDocument/2006/relationships/oleObject" Target="../embeddings/oleObject471.bin"/><Relationship Id="rId30" Type="http://schemas.openxmlformats.org/officeDocument/2006/relationships/image" Target="../media/image486.emf"/><Relationship Id="rId8" Type="http://schemas.openxmlformats.org/officeDocument/2006/relationships/image" Target="../media/image475.wmf"/></Relationships>
</file>

<file path=ppt/slides/_rels/slide9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480.bin"/><Relationship Id="rId18" Type="http://schemas.openxmlformats.org/officeDocument/2006/relationships/image" Target="../media/image496.emf"/><Relationship Id="rId26" Type="http://schemas.openxmlformats.org/officeDocument/2006/relationships/image" Target="../media/image500.emf"/><Relationship Id="rId3" Type="http://schemas.openxmlformats.org/officeDocument/2006/relationships/oleObject" Target="../embeddings/oleObject475.bin"/><Relationship Id="rId21" Type="http://schemas.openxmlformats.org/officeDocument/2006/relationships/oleObject" Target="../embeddings/oleObject484.bin"/><Relationship Id="rId34" Type="http://schemas.openxmlformats.org/officeDocument/2006/relationships/image" Target="../media/image504.emf"/><Relationship Id="rId7" Type="http://schemas.openxmlformats.org/officeDocument/2006/relationships/oleObject" Target="../embeddings/oleObject477.bin"/><Relationship Id="rId12" Type="http://schemas.openxmlformats.org/officeDocument/2006/relationships/image" Target="../media/image493.emf"/><Relationship Id="rId17" Type="http://schemas.openxmlformats.org/officeDocument/2006/relationships/oleObject" Target="../embeddings/oleObject482.bin"/><Relationship Id="rId25" Type="http://schemas.openxmlformats.org/officeDocument/2006/relationships/oleObject" Target="../embeddings/oleObject486.bin"/><Relationship Id="rId33" Type="http://schemas.openxmlformats.org/officeDocument/2006/relationships/oleObject" Target="../embeddings/oleObject49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95.emf"/><Relationship Id="rId20" Type="http://schemas.openxmlformats.org/officeDocument/2006/relationships/image" Target="../media/image497.emf"/><Relationship Id="rId29" Type="http://schemas.openxmlformats.org/officeDocument/2006/relationships/oleObject" Target="../embeddings/oleObject488.bin"/><Relationship Id="rId1" Type="http://schemas.openxmlformats.org/officeDocument/2006/relationships/vmlDrawing" Target="../drawings/vmlDrawing74.vml"/><Relationship Id="rId6" Type="http://schemas.openxmlformats.org/officeDocument/2006/relationships/image" Target="../media/image490.emf"/><Relationship Id="rId11" Type="http://schemas.openxmlformats.org/officeDocument/2006/relationships/oleObject" Target="../embeddings/oleObject479.bin"/><Relationship Id="rId24" Type="http://schemas.openxmlformats.org/officeDocument/2006/relationships/image" Target="../media/image499.emf"/><Relationship Id="rId32" Type="http://schemas.openxmlformats.org/officeDocument/2006/relationships/image" Target="../media/image503.emf"/><Relationship Id="rId5" Type="http://schemas.openxmlformats.org/officeDocument/2006/relationships/oleObject" Target="../embeddings/oleObject476.bin"/><Relationship Id="rId15" Type="http://schemas.openxmlformats.org/officeDocument/2006/relationships/oleObject" Target="../embeddings/oleObject481.bin"/><Relationship Id="rId23" Type="http://schemas.openxmlformats.org/officeDocument/2006/relationships/oleObject" Target="../embeddings/oleObject485.bin"/><Relationship Id="rId28" Type="http://schemas.openxmlformats.org/officeDocument/2006/relationships/image" Target="../media/image501.emf"/><Relationship Id="rId10" Type="http://schemas.openxmlformats.org/officeDocument/2006/relationships/image" Target="../media/image492.emf"/><Relationship Id="rId19" Type="http://schemas.openxmlformats.org/officeDocument/2006/relationships/oleObject" Target="../embeddings/oleObject483.bin"/><Relationship Id="rId31" Type="http://schemas.openxmlformats.org/officeDocument/2006/relationships/oleObject" Target="../embeddings/oleObject489.bin"/><Relationship Id="rId4" Type="http://schemas.openxmlformats.org/officeDocument/2006/relationships/image" Target="../media/image489.emf"/><Relationship Id="rId9" Type="http://schemas.openxmlformats.org/officeDocument/2006/relationships/oleObject" Target="../embeddings/oleObject478.bin"/><Relationship Id="rId14" Type="http://schemas.openxmlformats.org/officeDocument/2006/relationships/image" Target="../media/image494.emf"/><Relationship Id="rId22" Type="http://schemas.openxmlformats.org/officeDocument/2006/relationships/image" Target="../media/image498.emf"/><Relationship Id="rId27" Type="http://schemas.openxmlformats.org/officeDocument/2006/relationships/oleObject" Target="../embeddings/oleObject487.bin"/><Relationship Id="rId30" Type="http://schemas.openxmlformats.org/officeDocument/2006/relationships/image" Target="../media/image502.emf"/><Relationship Id="rId8" Type="http://schemas.openxmlformats.org/officeDocument/2006/relationships/image" Target="../media/image491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" Target="slide10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89.xml"/><Relationship Id="rId5" Type="http://schemas.openxmlformats.org/officeDocument/2006/relationships/slide" Target="slide115.xml"/><Relationship Id="rId4" Type="http://schemas.openxmlformats.org/officeDocument/2006/relationships/slide" Target="slide113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5.wmf"/><Relationship Id="rId13" Type="http://schemas.openxmlformats.org/officeDocument/2006/relationships/oleObject" Target="../embeddings/oleObject494.bin"/><Relationship Id="rId3" Type="http://schemas.openxmlformats.org/officeDocument/2006/relationships/oleObject" Target="../embeddings/oleObject491.bin"/><Relationship Id="rId7" Type="http://schemas.openxmlformats.org/officeDocument/2006/relationships/oleObject" Target="../embeddings/oleObject492.bin"/><Relationship Id="rId12" Type="http://schemas.openxmlformats.org/officeDocument/2006/relationships/image" Target="../media/image50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5.vml"/><Relationship Id="rId6" Type="http://schemas.openxmlformats.org/officeDocument/2006/relationships/image" Target="../media/image330.emf"/><Relationship Id="rId11" Type="http://schemas.openxmlformats.org/officeDocument/2006/relationships/oleObject" Target="../embeddings/oleObject493.bin"/><Relationship Id="rId5" Type="http://schemas.openxmlformats.org/officeDocument/2006/relationships/oleObject" Target="../embeddings/oleObject322.bin"/><Relationship Id="rId10" Type="http://schemas.openxmlformats.org/officeDocument/2006/relationships/image" Target="../media/image336.emf"/><Relationship Id="rId4" Type="http://schemas.openxmlformats.org/officeDocument/2006/relationships/image" Target="../media/image233.wmf"/><Relationship Id="rId9" Type="http://schemas.openxmlformats.org/officeDocument/2006/relationships/oleObject" Target="../embeddings/oleObject328.bin"/><Relationship Id="rId14" Type="http://schemas.openxmlformats.org/officeDocument/2006/relationships/image" Target="../media/image507.wmf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wmf"/><Relationship Id="rId3" Type="http://schemas.openxmlformats.org/officeDocument/2006/relationships/oleObject" Target="../embeddings/oleObject495.bin"/><Relationship Id="rId7" Type="http://schemas.openxmlformats.org/officeDocument/2006/relationships/oleObject" Target="../embeddings/oleObject49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6.vml"/><Relationship Id="rId6" Type="http://schemas.openxmlformats.org/officeDocument/2006/relationships/image" Target="../media/image509.wmf"/><Relationship Id="rId5" Type="http://schemas.openxmlformats.org/officeDocument/2006/relationships/oleObject" Target="../embeddings/oleObject496.bin"/><Relationship Id="rId4" Type="http://schemas.openxmlformats.org/officeDocument/2006/relationships/image" Target="../media/image508.wmf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1.bin"/><Relationship Id="rId13" Type="http://schemas.openxmlformats.org/officeDocument/2006/relationships/image" Target="../media/image514.wmf"/><Relationship Id="rId3" Type="http://schemas.openxmlformats.org/officeDocument/2006/relationships/oleObject" Target="../embeddings/oleObject498.bin"/><Relationship Id="rId7" Type="http://schemas.openxmlformats.org/officeDocument/2006/relationships/oleObject" Target="../embeddings/oleObject500.bin"/><Relationship Id="rId12" Type="http://schemas.openxmlformats.org/officeDocument/2006/relationships/oleObject" Target="../embeddings/oleObject50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7.vml"/><Relationship Id="rId6" Type="http://schemas.openxmlformats.org/officeDocument/2006/relationships/image" Target="../media/image512.wmf"/><Relationship Id="rId11" Type="http://schemas.openxmlformats.org/officeDocument/2006/relationships/image" Target="../media/image508.wmf"/><Relationship Id="rId5" Type="http://schemas.openxmlformats.org/officeDocument/2006/relationships/oleObject" Target="../embeddings/oleObject499.bin"/><Relationship Id="rId10" Type="http://schemas.openxmlformats.org/officeDocument/2006/relationships/oleObject" Target="../embeddings/oleObject502.bin"/><Relationship Id="rId4" Type="http://schemas.openxmlformats.org/officeDocument/2006/relationships/image" Target="../media/image511.wmf"/><Relationship Id="rId9" Type="http://schemas.openxmlformats.org/officeDocument/2006/relationships/image" Target="../media/image513.w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8.vml"/><Relationship Id="rId6" Type="http://schemas.openxmlformats.org/officeDocument/2006/relationships/image" Target="../media/image512.wmf"/><Relationship Id="rId5" Type="http://schemas.openxmlformats.org/officeDocument/2006/relationships/oleObject" Target="../embeddings/oleObject505.bin"/><Relationship Id="rId4" Type="http://schemas.openxmlformats.org/officeDocument/2006/relationships/image" Target="../media/image515.w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9.vml"/><Relationship Id="rId6" Type="http://schemas.openxmlformats.org/officeDocument/2006/relationships/image" Target="../media/image173.emf"/><Relationship Id="rId5" Type="http://schemas.openxmlformats.org/officeDocument/2006/relationships/oleObject" Target="../embeddings/oleObject166.bin"/><Relationship Id="rId4" Type="http://schemas.openxmlformats.org/officeDocument/2006/relationships/image" Target="../media/image17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5" descr="05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Text Box 9"/>
          <p:cNvSpPr txBox="1">
            <a:spLocks noChangeArrowheads="1"/>
          </p:cNvSpPr>
          <p:nvPr/>
        </p:nvSpPr>
        <p:spPr bwMode="auto">
          <a:xfrm>
            <a:off x="1331640" y="1632583"/>
            <a:ext cx="67373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 i="1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使用教材：</a:t>
            </a:r>
            <a:r>
              <a:rPr lang="zh-CN" altLang="en-US" b="1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数学物理方法，梁昆淼编</a:t>
            </a:r>
          </a:p>
        </p:txBody>
      </p:sp>
      <p:sp>
        <p:nvSpPr>
          <p:cNvPr id="5124" name="WordArt 13"/>
          <p:cNvSpPr>
            <a:spLocks noChangeArrowheads="1" noChangeShapeType="1" noTextEdit="1"/>
          </p:cNvSpPr>
          <p:nvPr/>
        </p:nvSpPr>
        <p:spPr bwMode="auto">
          <a:xfrm>
            <a:off x="1979712" y="117711"/>
            <a:ext cx="4572000" cy="15240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6000" kern="10" dirty="0">
                <a:gradFill rotWithShape="1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C0C0C0"/>
                  </a:outerShdw>
                </a:effectLst>
                <a:latin typeface="宋体" panose="02010600030101010101" pitchFamily="2" charset="-122"/>
              </a:rPr>
              <a:t>数学物理方法</a:t>
            </a:r>
          </a:p>
        </p:txBody>
      </p:sp>
      <p:sp>
        <p:nvSpPr>
          <p:cNvPr id="4101" name="Text Box 14"/>
          <p:cNvSpPr txBox="1">
            <a:spLocks noChangeArrowheads="1"/>
          </p:cNvSpPr>
          <p:nvPr/>
        </p:nvSpPr>
        <p:spPr bwMode="auto">
          <a:xfrm>
            <a:off x="107950" y="3117095"/>
            <a:ext cx="9036050" cy="4044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 i="1" dirty="0">
                <a:solidFill>
                  <a:srgbClr val="FFFF66"/>
                </a:solidFill>
                <a:latin typeface="楷体_GB2312" pitchFamily="49" charset="-122"/>
                <a:ea typeface="楷体_GB2312" pitchFamily="49" charset="-122"/>
              </a:rPr>
              <a:t>参考教材：</a:t>
            </a:r>
            <a:endParaRPr lang="zh-CN" altLang="en-US" sz="2800" b="1" dirty="0">
              <a:solidFill>
                <a:srgbClr val="FFFF66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defRPr/>
            </a:pPr>
            <a:r>
              <a:rPr lang="zh-CN" altLang="zh-CN" sz="2800" b="1" kern="100" dirty="0">
                <a:solidFill>
                  <a:srgbClr val="000000"/>
                </a:solidFill>
                <a:cs typeface="Times New Roman" panose="02020603050405020304" pitchFamily="18" charset="0"/>
              </a:rPr>
              <a:t>郭敦仁编《数学物理方法》（人民教育出版社）</a:t>
            </a:r>
            <a:endParaRPr lang="zh-CN" altLang="en-US" sz="2800" b="1" dirty="0">
              <a:solidFill>
                <a:srgbClr val="FFFF66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defRPr/>
            </a:pPr>
            <a:r>
              <a:rPr lang="en-US" altLang="zh-CN" sz="2800" b="1" kern="1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G.E</a:t>
            </a:r>
            <a:r>
              <a:rPr lang="en-US" altLang="zh-CN" sz="2800" b="1" kern="100" dirty="0">
                <a:solidFill>
                  <a:srgbClr val="000000"/>
                </a:solidFill>
                <a:cs typeface="Times New Roman" panose="02020603050405020304" pitchFamily="18" charset="0"/>
              </a:rPr>
              <a:t>. Andrews</a:t>
            </a:r>
            <a:r>
              <a:rPr lang="zh-CN" altLang="en-US" sz="2800" b="1" kern="100" dirty="0">
                <a:solidFill>
                  <a:srgbClr val="000000"/>
                </a:solidFill>
                <a:cs typeface="Times New Roman" panose="02020603050405020304" pitchFamily="18" charset="0"/>
              </a:rPr>
              <a:t>等，特殊函数，清华大学出版社</a:t>
            </a:r>
            <a:endParaRPr lang="en-US" altLang="zh-CN" sz="2800" b="1" kern="1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2800" b="1" kern="100" dirty="0">
                <a:solidFill>
                  <a:srgbClr val="FF0000"/>
                </a:solidFill>
                <a:cs typeface="Times New Roman" panose="02020603050405020304" pitchFamily="18" charset="0"/>
                <a:hlinkClick r:id="rId4"/>
              </a:rPr>
              <a:t>https://</a:t>
            </a:r>
            <a:r>
              <a:rPr lang="en-US" altLang="zh-CN" sz="2800" b="1" kern="100" dirty="0" err="1">
                <a:solidFill>
                  <a:srgbClr val="FF0000"/>
                </a:solidFill>
                <a:cs typeface="Times New Roman" panose="02020603050405020304" pitchFamily="18" charset="0"/>
                <a:hlinkClick r:id="rId4"/>
              </a:rPr>
              <a:t>open.163.com</a:t>
            </a:r>
            <a:r>
              <a:rPr lang="en-US" altLang="zh-CN" sz="2800" b="1" kern="100" dirty="0">
                <a:solidFill>
                  <a:srgbClr val="FF0000"/>
                </a:solidFill>
                <a:cs typeface="Times New Roman" panose="02020603050405020304" pitchFamily="18" charset="0"/>
                <a:hlinkClick r:id="rId4"/>
              </a:rPr>
              <a:t>/</a:t>
            </a:r>
            <a:r>
              <a:rPr lang="en-US" altLang="zh-CN" sz="2800" b="1" kern="100" dirty="0" err="1">
                <a:solidFill>
                  <a:srgbClr val="FF0000"/>
                </a:solidFill>
                <a:cs typeface="Times New Roman" panose="02020603050405020304" pitchFamily="18" charset="0"/>
                <a:hlinkClick r:id="rId4"/>
              </a:rPr>
              <a:t>newview</a:t>
            </a:r>
            <a:r>
              <a:rPr lang="en-US" altLang="zh-CN" sz="2800" b="1" kern="100" dirty="0">
                <a:solidFill>
                  <a:srgbClr val="FF0000"/>
                </a:solidFill>
                <a:cs typeface="Times New Roman" panose="02020603050405020304" pitchFamily="18" charset="0"/>
                <a:hlinkClick r:id="rId4"/>
              </a:rPr>
              <a:t>/movie/</a:t>
            </a:r>
            <a:r>
              <a:rPr lang="en-US" altLang="zh-CN" sz="2800" b="1" kern="100" dirty="0" err="1">
                <a:solidFill>
                  <a:srgbClr val="FF0000"/>
                </a:solidFill>
                <a:cs typeface="Times New Roman" panose="02020603050405020304" pitchFamily="18" charset="0"/>
                <a:hlinkClick r:id="rId4"/>
              </a:rPr>
              <a:t>free?pid</a:t>
            </a:r>
            <a:r>
              <a:rPr lang="en-US" altLang="zh-CN" sz="2800" b="1" kern="100" dirty="0">
                <a:solidFill>
                  <a:srgbClr val="FF0000"/>
                </a:solidFill>
                <a:cs typeface="Times New Roman" panose="02020603050405020304" pitchFamily="18" charset="0"/>
                <a:hlinkClick r:id="rId4"/>
              </a:rPr>
              <a:t>=</a:t>
            </a:r>
            <a:r>
              <a:rPr lang="en-US" altLang="zh-CN" sz="2800" b="1" kern="100" dirty="0" err="1">
                <a:solidFill>
                  <a:srgbClr val="FF0000"/>
                </a:solidFill>
                <a:cs typeface="Times New Roman" panose="02020603050405020304" pitchFamily="18" charset="0"/>
                <a:hlinkClick r:id="rId4"/>
              </a:rPr>
              <a:t>SFTMP1BSD&amp;mid</a:t>
            </a:r>
            <a:r>
              <a:rPr lang="en-US" altLang="zh-CN" sz="2800" b="1" kern="100" dirty="0">
                <a:solidFill>
                  <a:srgbClr val="FF0000"/>
                </a:solidFill>
                <a:cs typeface="Times New Roman" panose="02020603050405020304" pitchFamily="18" charset="0"/>
                <a:hlinkClick r:id="rId4"/>
              </a:rPr>
              <a:t>=</a:t>
            </a:r>
            <a:r>
              <a:rPr lang="en-US" altLang="zh-CN" sz="2800" b="1" kern="100" dirty="0" err="1">
                <a:solidFill>
                  <a:srgbClr val="FF0000"/>
                </a:solidFill>
                <a:cs typeface="Times New Roman" panose="02020603050405020304" pitchFamily="18" charset="0"/>
                <a:hlinkClick r:id="rId4"/>
              </a:rPr>
              <a:t>VFTN7R0DC</a:t>
            </a:r>
            <a:r>
              <a:rPr lang="en-US" altLang="zh-CN" sz="2800" b="1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sz="2800" b="1" kern="100" dirty="0">
                <a:solidFill>
                  <a:srgbClr val="FFFF00">
                    <a:lumMod val="40000"/>
                    <a:lumOff val="60000"/>
                  </a:srgbClr>
                </a:solidFill>
                <a:cs typeface="Times New Roman" panose="02020603050405020304" pitchFamily="18" charset="0"/>
              </a:rPr>
              <a:t>北大吴崇试老师的课程</a:t>
            </a:r>
            <a:endParaRPr lang="en-US" altLang="zh-CN" sz="2800" b="1" kern="100" dirty="0">
              <a:solidFill>
                <a:srgbClr val="FFFF00">
                  <a:lumMod val="40000"/>
                  <a:lumOff val="60000"/>
                </a:srgbClr>
              </a:solidFill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2800" b="1" kern="100" dirty="0">
                <a:solidFill>
                  <a:srgbClr val="FFFF00">
                    <a:lumMod val="40000"/>
                    <a:lumOff val="60000"/>
                  </a:srgbClr>
                </a:solidFill>
                <a:cs typeface="Times New Roman" panose="02020603050405020304" pitchFamily="18" charset="0"/>
                <a:hlinkClick r:id="rId5"/>
              </a:rPr>
              <a:t>https://</a:t>
            </a:r>
            <a:r>
              <a:rPr lang="en-US" altLang="zh-CN" sz="2800" b="1" kern="100" dirty="0" err="1">
                <a:solidFill>
                  <a:srgbClr val="FFFF00">
                    <a:lumMod val="40000"/>
                    <a:lumOff val="60000"/>
                  </a:srgbClr>
                </a:solidFill>
                <a:cs typeface="Times New Roman" panose="02020603050405020304" pitchFamily="18" charset="0"/>
                <a:hlinkClick r:id="rId5"/>
              </a:rPr>
              <a:t>www.bilibili.com</a:t>
            </a:r>
            <a:r>
              <a:rPr lang="en-US" altLang="zh-CN" sz="2800" b="1" kern="100" dirty="0">
                <a:solidFill>
                  <a:srgbClr val="FFFF00">
                    <a:lumMod val="40000"/>
                    <a:lumOff val="60000"/>
                  </a:srgbClr>
                </a:solidFill>
                <a:cs typeface="Times New Roman" panose="02020603050405020304" pitchFamily="18" charset="0"/>
                <a:hlinkClick r:id="rId5"/>
              </a:rPr>
              <a:t>/video/</a:t>
            </a:r>
            <a:r>
              <a:rPr lang="en-US" altLang="zh-CN" sz="2800" b="1" kern="100" dirty="0" err="1">
                <a:solidFill>
                  <a:srgbClr val="FFFF00">
                    <a:lumMod val="40000"/>
                    <a:lumOff val="60000"/>
                  </a:srgbClr>
                </a:solidFill>
                <a:cs typeface="Times New Roman" panose="02020603050405020304" pitchFamily="18" charset="0"/>
                <a:hlinkClick r:id="rId5"/>
              </a:rPr>
              <a:t>BV1AR4y177YV</a:t>
            </a:r>
            <a:r>
              <a:rPr lang="en-US" altLang="zh-CN" sz="2800" b="1" kern="100" dirty="0">
                <a:solidFill>
                  <a:srgbClr val="FFFF00">
                    <a:lumMod val="40000"/>
                    <a:lumOff val="60000"/>
                  </a:srgbClr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sz="2800" b="1" kern="100" dirty="0">
                <a:solidFill>
                  <a:srgbClr val="FFFF00">
                    <a:lumMod val="40000"/>
                    <a:lumOff val="60000"/>
                  </a:srgbClr>
                </a:solidFill>
                <a:cs typeface="Times New Roman" panose="02020603050405020304" pitchFamily="18" charset="0"/>
              </a:rPr>
              <a:t>美国理论物理学会网络公开课（翻译。。。）</a:t>
            </a:r>
            <a:endParaRPr lang="en-US" altLang="zh-CN" sz="2800" b="1" kern="100" dirty="0">
              <a:solidFill>
                <a:srgbClr val="FFFF00">
                  <a:lumMod val="40000"/>
                  <a:lumOff val="60000"/>
                </a:srgbClr>
              </a:solidFill>
              <a:cs typeface="Times New Roman" panose="02020603050405020304" pitchFamily="18" charset="0"/>
            </a:endParaRPr>
          </a:p>
          <a:p>
            <a:pPr>
              <a:defRPr/>
            </a:pPr>
            <a:endParaRPr lang="en-US" altLang="zh-CN" b="1" kern="1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053"/>
          <p:cNvSpPr>
            <a:spLocks noChangeArrowheads="1"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effectLst/>
          <a:scene3d>
            <a:camera prst="legacyPerspectiveBottom"/>
            <a:lightRig rig="legacyFlat3" dir="t"/>
          </a:scene3d>
          <a:sp3d extrusionH="1801800" prstMaterial="legacyPlastic">
            <a:bevelT w="13500" h="13500" prst="angle"/>
            <a:bevelB w="13500" h="13500" prst="angle"/>
            <a:extrusionClr>
              <a:schemeClr val="hlink"/>
            </a:extrusionClr>
            <a:contourClr>
              <a:schemeClr val="hlink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12291" name="Text Box 1026"/>
          <p:cNvSpPr txBox="1">
            <a:spLocks noChangeArrowheads="1"/>
          </p:cNvSpPr>
          <p:nvPr/>
        </p:nvSpPr>
        <p:spPr bwMode="auto">
          <a:xfrm>
            <a:off x="2743200" y="1371600"/>
            <a:ext cx="36591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第一章 复变函数</a:t>
            </a:r>
          </a:p>
        </p:txBody>
      </p:sp>
      <p:sp>
        <p:nvSpPr>
          <p:cNvPr id="12292" name="Text Box 1027"/>
          <p:cNvSpPr txBox="1">
            <a:spLocks noChangeArrowheads="1"/>
          </p:cNvSpPr>
          <p:nvPr/>
        </p:nvSpPr>
        <p:spPr bwMode="auto">
          <a:xfrm>
            <a:off x="1660525" y="3038475"/>
            <a:ext cx="184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80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293" name="Text Box 1029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1371600" y="3124200"/>
            <a:ext cx="434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§"/>
            </a:pPr>
            <a:r>
              <a:rPr lang="en-US" altLang="zh-CN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1.2 </a:t>
            </a: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复变函数</a:t>
            </a:r>
          </a:p>
        </p:txBody>
      </p:sp>
      <p:sp>
        <p:nvSpPr>
          <p:cNvPr id="12294" name="Text Box 1030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1371600" y="3733800"/>
            <a:ext cx="37623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§"/>
            </a:pPr>
            <a:r>
              <a:rPr lang="en-US" altLang="zh-CN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1.3 </a:t>
            </a: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复变函数的导数</a:t>
            </a:r>
          </a:p>
        </p:txBody>
      </p:sp>
      <p:sp>
        <p:nvSpPr>
          <p:cNvPr id="12295" name="Text Box 1031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1371600" y="4419600"/>
            <a:ext cx="26860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§"/>
            </a:pPr>
            <a:r>
              <a:rPr lang="en-US" altLang="zh-CN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1.4 </a:t>
            </a: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解析函数</a:t>
            </a:r>
          </a:p>
        </p:txBody>
      </p:sp>
      <p:sp>
        <p:nvSpPr>
          <p:cNvPr id="12296" name="Text Box 1038">
            <a:hlinkClick r:id="rId6" action="ppaction://hlinksldjump"/>
          </p:cNvPr>
          <p:cNvSpPr txBox="1">
            <a:spLocks noChangeArrowheads="1"/>
          </p:cNvSpPr>
          <p:nvPr/>
        </p:nvSpPr>
        <p:spPr bwMode="auto">
          <a:xfrm>
            <a:off x="1371600" y="2436813"/>
            <a:ext cx="3794125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§1.1 </a:t>
            </a: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复数与复数运算</a:t>
            </a:r>
          </a:p>
        </p:txBody>
      </p:sp>
      <p:sp>
        <p:nvSpPr>
          <p:cNvPr id="12297" name="Text Box 1051"/>
          <p:cNvSpPr txBox="1">
            <a:spLocks noChangeArrowheads="1"/>
          </p:cNvSpPr>
          <p:nvPr/>
        </p:nvSpPr>
        <p:spPr bwMode="auto">
          <a:xfrm>
            <a:off x="2133600" y="0"/>
            <a:ext cx="4095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第一篇 复变函数论</a:t>
            </a:r>
          </a:p>
        </p:txBody>
      </p:sp>
      <p:sp>
        <p:nvSpPr>
          <p:cNvPr id="12298" name="Text Box 1055">
            <a:hlinkClick r:id="rId6" action="ppaction://hlinksldjump"/>
          </p:cNvPr>
          <p:cNvSpPr txBox="1">
            <a:spLocks noChangeArrowheads="1"/>
          </p:cNvSpPr>
          <p:nvPr/>
        </p:nvSpPr>
        <p:spPr bwMode="auto">
          <a:xfrm>
            <a:off x="1371600" y="5105400"/>
            <a:ext cx="26892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§1.5 </a:t>
            </a: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多值函数</a:t>
            </a:r>
          </a:p>
        </p:txBody>
      </p:sp>
    </p:spTree>
  </p:cSld>
  <p:clrMapOvr>
    <a:masterClrMapping/>
  </p:clrMapOvr>
  <p:transition>
    <p:random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90" name="Group 2"/>
          <p:cNvGrpSpPr>
            <a:grpSpLocks/>
          </p:cNvGrpSpPr>
          <p:nvPr/>
        </p:nvGrpSpPr>
        <p:grpSpPr bwMode="auto">
          <a:xfrm>
            <a:off x="5105400" y="852488"/>
            <a:ext cx="712788" cy="557212"/>
            <a:chOff x="3504" y="3465"/>
            <a:chExt cx="449" cy="351"/>
          </a:xfrm>
        </p:grpSpPr>
        <p:sp>
          <p:nvSpPr>
            <p:cNvPr id="37935" name="Oval 3"/>
            <p:cNvSpPr>
              <a:spLocks noChangeArrowheads="1"/>
            </p:cNvSpPr>
            <p:nvPr/>
          </p:nvSpPr>
          <p:spPr bwMode="auto">
            <a:xfrm>
              <a:off x="3504" y="3480"/>
              <a:ext cx="336" cy="336"/>
            </a:xfrm>
            <a:prstGeom prst="ellips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936" name="Oval 4"/>
            <p:cNvSpPr>
              <a:spLocks noChangeArrowheads="1"/>
            </p:cNvSpPr>
            <p:nvPr/>
          </p:nvSpPr>
          <p:spPr bwMode="auto">
            <a:xfrm>
              <a:off x="3648" y="3624"/>
              <a:ext cx="48" cy="4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37937" name="Object 5"/>
            <p:cNvGraphicFramePr>
              <a:graphicFrameLocks noChangeAspect="1"/>
            </p:cNvGraphicFramePr>
            <p:nvPr/>
          </p:nvGraphicFramePr>
          <p:xfrm>
            <a:off x="3706" y="3465"/>
            <a:ext cx="247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0690" name="公式" r:id="rId4" imgW="99095" imgH="137019" progId="Equation.3">
                    <p:embed/>
                  </p:oleObj>
                </mc:Choice>
                <mc:Fallback>
                  <p:oleObj name="公式" r:id="rId4" imgW="99095" imgH="137019" progId="Equation.3">
                    <p:embed/>
                    <p:pic>
                      <p:nvPicPr>
                        <p:cNvPr id="37937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06" y="3465"/>
                          <a:ext cx="247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7891" name="Oval 6"/>
          <p:cNvSpPr>
            <a:spLocks noChangeArrowheads="1"/>
          </p:cNvSpPr>
          <p:nvPr/>
        </p:nvSpPr>
        <p:spPr bwMode="auto">
          <a:xfrm>
            <a:off x="7239000" y="1257300"/>
            <a:ext cx="152400" cy="1524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7892" name="Oval 7"/>
          <p:cNvSpPr>
            <a:spLocks noChangeArrowheads="1"/>
          </p:cNvSpPr>
          <p:nvPr/>
        </p:nvSpPr>
        <p:spPr bwMode="auto">
          <a:xfrm>
            <a:off x="7239000" y="495300"/>
            <a:ext cx="152400" cy="228600"/>
          </a:xfrm>
          <a:prstGeom prst="ellipse">
            <a:avLst/>
          </a:prstGeom>
          <a:solidFill>
            <a:srgbClr val="FF66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7893" name="Text Box 8"/>
          <p:cNvSpPr txBox="1">
            <a:spLocks noChangeArrowheads="1"/>
          </p:cNvSpPr>
          <p:nvPr/>
        </p:nvSpPr>
        <p:spPr bwMode="auto">
          <a:xfrm>
            <a:off x="5715000" y="7239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内点</a:t>
            </a:r>
          </a:p>
        </p:txBody>
      </p:sp>
      <p:sp>
        <p:nvSpPr>
          <p:cNvPr id="37894" name="Text Box 9"/>
          <p:cNvSpPr txBox="1">
            <a:spLocks noChangeArrowheads="1"/>
          </p:cNvSpPr>
          <p:nvPr/>
        </p:nvSpPr>
        <p:spPr bwMode="auto">
          <a:xfrm>
            <a:off x="7423216" y="340847"/>
            <a:ext cx="126669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边界点</a:t>
            </a:r>
          </a:p>
        </p:txBody>
      </p:sp>
      <p:sp>
        <p:nvSpPr>
          <p:cNvPr id="37895" name="Text Box 10"/>
          <p:cNvSpPr txBox="1">
            <a:spLocks noChangeArrowheads="1"/>
          </p:cNvSpPr>
          <p:nvPr/>
        </p:nvSpPr>
        <p:spPr bwMode="auto">
          <a:xfrm>
            <a:off x="7467600" y="1195388"/>
            <a:ext cx="9017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外点</a:t>
            </a:r>
          </a:p>
        </p:txBody>
      </p:sp>
      <p:grpSp>
        <p:nvGrpSpPr>
          <p:cNvPr id="37896" name="Group 11"/>
          <p:cNvGrpSpPr>
            <a:grpSpLocks/>
          </p:cNvGrpSpPr>
          <p:nvPr/>
        </p:nvGrpSpPr>
        <p:grpSpPr bwMode="auto">
          <a:xfrm>
            <a:off x="4191000" y="228600"/>
            <a:ext cx="3225800" cy="1676400"/>
            <a:chOff x="2928" y="3072"/>
            <a:chExt cx="2032" cy="1056"/>
          </a:xfrm>
        </p:grpSpPr>
        <p:sp>
          <p:nvSpPr>
            <p:cNvPr id="37925" name="Freeform 12"/>
            <p:cNvSpPr>
              <a:spLocks/>
            </p:cNvSpPr>
            <p:nvPr/>
          </p:nvSpPr>
          <p:spPr bwMode="auto">
            <a:xfrm>
              <a:off x="3000" y="3168"/>
              <a:ext cx="1960" cy="808"/>
            </a:xfrm>
            <a:custGeom>
              <a:avLst/>
              <a:gdLst>
                <a:gd name="T0" fmla="*/ 24 w 1960"/>
                <a:gd name="T1" fmla="*/ 552 h 808"/>
                <a:gd name="T2" fmla="*/ 312 w 1960"/>
                <a:gd name="T3" fmla="*/ 120 h 808"/>
                <a:gd name="T4" fmla="*/ 888 w 1960"/>
                <a:gd name="T5" fmla="*/ 120 h 808"/>
                <a:gd name="T6" fmla="*/ 1704 w 1960"/>
                <a:gd name="T7" fmla="*/ 24 h 808"/>
                <a:gd name="T8" fmla="*/ 1944 w 1960"/>
                <a:gd name="T9" fmla="*/ 264 h 808"/>
                <a:gd name="T10" fmla="*/ 1608 w 1960"/>
                <a:gd name="T11" fmla="*/ 552 h 808"/>
                <a:gd name="T12" fmla="*/ 1080 w 1960"/>
                <a:gd name="T13" fmla="*/ 648 h 808"/>
                <a:gd name="T14" fmla="*/ 600 w 1960"/>
                <a:gd name="T15" fmla="*/ 792 h 808"/>
                <a:gd name="T16" fmla="*/ 168 w 1960"/>
                <a:gd name="T17" fmla="*/ 744 h 808"/>
                <a:gd name="T18" fmla="*/ 24 w 1960"/>
                <a:gd name="T19" fmla="*/ 552 h 8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60" h="808">
                  <a:moveTo>
                    <a:pt x="24" y="552"/>
                  </a:moveTo>
                  <a:cubicBezTo>
                    <a:pt x="48" y="448"/>
                    <a:pt x="168" y="192"/>
                    <a:pt x="312" y="120"/>
                  </a:cubicBezTo>
                  <a:cubicBezTo>
                    <a:pt x="456" y="48"/>
                    <a:pt x="656" y="136"/>
                    <a:pt x="888" y="120"/>
                  </a:cubicBezTo>
                  <a:cubicBezTo>
                    <a:pt x="1120" y="104"/>
                    <a:pt x="1528" y="0"/>
                    <a:pt x="1704" y="24"/>
                  </a:cubicBezTo>
                  <a:cubicBezTo>
                    <a:pt x="1880" y="48"/>
                    <a:pt x="1960" y="176"/>
                    <a:pt x="1944" y="264"/>
                  </a:cubicBezTo>
                  <a:cubicBezTo>
                    <a:pt x="1928" y="352"/>
                    <a:pt x="1752" y="488"/>
                    <a:pt x="1608" y="552"/>
                  </a:cubicBezTo>
                  <a:cubicBezTo>
                    <a:pt x="1464" y="616"/>
                    <a:pt x="1248" y="608"/>
                    <a:pt x="1080" y="648"/>
                  </a:cubicBezTo>
                  <a:cubicBezTo>
                    <a:pt x="912" y="688"/>
                    <a:pt x="752" y="776"/>
                    <a:pt x="600" y="792"/>
                  </a:cubicBezTo>
                  <a:cubicBezTo>
                    <a:pt x="448" y="808"/>
                    <a:pt x="256" y="784"/>
                    <a:pt x="168" y="744"/>
                  </a:cubicBezTo>
                  <a:cubicBezTo>
                    <a:pt x="80" y="704"/>
                    <a:pt x="0" y="656"/>
                    <a:pt x="24" y="552"/>
                  </a:cubicBezTo>
                  <a:close/>
                </a:path>
              </a:pathLst>
            </a:custGeom>
            <a:noFill/>
            <a:ln w="571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26" name="Line 13"/>
            <p:cNvSpPr>
              <a:spLocks noChangeShapeType="1"/>
            </p:cNvSpPr>
            <p:nvPr/>
          </p:nvSpPr>
          <p:spPr bwMode="auto">
            <a:xfrm flipH="1" flipV="1">
              <a:off x="3072" y="3264"/>
              <a:ext cx="96" cy="1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27" name="Line 14"/>
            <p:cNvSpPr>
              <a:spLocks noChangeShapeType="1"/>
            </p:cNvSpPr>
            <p:nvPr/>
          </p:nvSpPr>
          <p:spPr bwMode="auto">
            <a:xfrm flipH="1" flipV="1">
              <a:off x="3840" y="3120"/>
              <a:ext cx="48" cy="1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28" name="Line 15"/>
            <p:cNvSpPr>
              <a:spLocks noChangeShapeType="1"/>
            </p:cNvSpPr>
            <p:nvPr/>
          </p:nvSpPr>
          <p:spPr bwMode="auto">
            <a:xfrm flipV="1">
              <a:off x="4608" y="3072"/>
              <a:ext cx="0" cy="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29" name="Line 16"/>
            <p:cNvSpPr>
              <a:spLocks noChangeShapeType="1"/>
            </p:cNvSpPr>
            <p:nvPr/>
          </p:nvSpPr>
          <p:spPr bwMode="auto">
            <a:xfrm>
              <a:off x="3552" y="3936"/>
              <a:ext cx="144" cy="1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30" name="Line 17"/>
            <p:cNvSpPr>
              <a:spLocks noChangeShapeType="1"/>
            </p:cNvSpPr>
            <p:nvPr/>
          </p:nvSpPr>
          <p:spPr bwMode="auto">
            <a:xfrm>
              <a:off x="4224" y="3792"/>
              <a:ext cx="144" cy="1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31" name="Line 18"/>
            <p:cNvSpPr>
              <a:spLocks noChangeShapeType="1"/>
            </p:cNvSpPr>
            <p:nvPr/>
          </p:nvSpPr>
          <p:spPr bwMode="auto">
            <a:xfrm>
              <a:off x="3072" y="3888"/>
              <a:ext cx="96" cy="1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32" name="Line 19"/>
            <p:cNvSpPr>
              <a:spLocks noChangeShapeType="1"/>
            </p:cNvSpPr>
            <p:nvPr/>
          </p:nvSpPr>
          <p:spPr bwMode="auto">
            <a:xfrm flipH="1" flipV="1">
              <a:off x="2928" y="3504"/>
              <a:ext cx="96" cy="1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33" name="Line 20"/>
            <p:cNvSpPr>
              <a:spLocks noChangeShapeType="1"/>
            </p:cNvSpPr>
            <p:nvPr/>
          </p:nvSpPr>
          <p:spPr bwMode="auto">
            <a:xfrm flipH="1" flipV="1">
              <a:off x="3360" y="3120"/>
              <a:ext cx="96" cy="1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34" name="Line 21"/>
            <p:cNvSpPr>
              <a:spLocks noChangeShapeType="1"/>
            </p:cNvSpPr>
            <p:nvPr/>
          </p:nvSpPr>
          <p:spPr bwMode="auto">
            <a:xfrm>
              <a:off x="4608" y="3744"/>
              <a:ext cx="96" cy="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7897" name="Text Box 22"/>
          <p:cNvSpPr txBox="1">
            <a:spLocks noChangeArrowheads="1"/>
          </p:cNvSpPr>
          <p:nvPr/>
        </p:nvSpPr>
        <p:spPr bwMode="auto">
          <a:xfrm>
            <a:off x="0" y="0"/>
            <a:ext cx="21558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5</a:t>
            </a: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）、区域</a:t>
            </a:r>
          </a:p>
        </p:txBody>
      </p:sp>
      <p:sp>
        <p:nvSpPr>
          <p:cNvPr id="37898" name="Text Box 23"/>
          <p:cNvSpPr txBox="1">
            <a:spLocks noChangeArrowheads="1"/>
          </p:cNvSpPr>
          <p:nvPr/>
        </p:nvSpPr>
        <p:spPr bwMode="auto">
          <a:xfrm>
            <a:off x="0" y="762000"/>
            <a:ext cx="3124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A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）全由内点组成</a:t>
            </a:r>
          </a:p>
        </p:txBody>
      </p:sp>
      <p:sp>
        <p:nvSpPr>
          <p:cNvPr id="37899" name="Text Box 24"/>
          <p:cNvSpPr txBox="1">
            <a:spLocks noChangeArrowheads="1"/>
          </p:cNvSpPr>
          <p:nvPr/>
        </p:nvSpPr>
        <p:spPr bwMode="auto">
          <a:xfrm>
            <a:off x="0" y="1295400"/>
            <a:ext cx="419100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B</a:t>
            </a: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）具连通性：点集中任何两点都可以用一条折线连接，且折线上的点属于该点集</a:t>
            </a:r>
            <a:r>
              <a:rPr lang="zh-CN" altLang="en-US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2800" b="1" dirty="0">
              <a:solidFill>
                <a:srgbClr val="000000"/>
              </a:solidFill>
              <a:latin typeface="Book Antiqua" panose="02040602050305030304" pitchFamily="18" charset="0"/>
              <a:ea typeface="楷体_GB2312" pitchFamily="49" charset="-122"/>
            </a:endParaRPr>
          </a:p>
        </p:txBody>
      </p:sp>
      <p:sp>
        <p:nvSpPr>
          <p:cNvPr id="37900" name="Text Box 25"/>
          <p:cNvSpPr txBox="1">
            <a:spLocks noChangeArrowheads="1"/>
          </p:cNvSpPr>
          <p:nvPr/>
        </p:nvSpPr>
        <p:spPr bwMode="auto">
          <a:xfrm>
            <a:off x="0" y="3048000"/>
            <a:ext cx="2514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6</a:t>
            </a:r>
            <a:r>
              <a:rPr lang="zh-CN" altLang="en-US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）、闭区域</a:t>
            </a:r>
          </a:p>
        </p:txBody>
      </p:sp>
      <p:grpSp>
        <p:nvGrpSpPr>
          <p:cNvPr id="37901" name="Group 51"/>
          <p:cNvGrpSpPr>
            <a:grpSpLocks/>
          </p:cNvGrpSpPr>
          <p:nvPr/>
        </p:nvGrpSpPr>
        <p:grpSpPr bwMode="auto">
          <a:xfrm>
            <a:off x="4572000" y="685800"/>
            <a:ext cx="1371600" cy="609600"/>
            <a:chOff x="2880" y="432"/>
            <a:chExt cx="864" cy="384"/>
          </a:xfrm>
        </p:grpSpPr>
        <p:sp>
          <p:nvSpPr>
            <p:cNvPr id="37922" name="Line 26"/>
            <p:cNvSpPr>
              <a:spLocks noChangeShapeType="1"/>
            </p:cNvSpPr>
            <p:nvPr/>
          </p:nvSpPr>
          <p:spPr bwMode="auto">
            <a:xfrm flipV="1">
              <a:off x="2880" y="624"/>
              <a:ext cx="144" cy="192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23" name="Line 27"/>
            <p:cNvSpPr>
              <a:spLocks noChangeShapeType="1"/>
            </p:cNvSpPr>
            <p:nvPr/>
          </p:nvSpPr>
          <p:spPr bwMode="auto">
            <a:xfrm flipV="1">
              <a:off x="3024" y="480"/>
              <a:ext cx="240" cy="144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24" name="Line 28"/>
            <p:cNvSpPr>
              <a:spLocks noChangeShapeType="1"/>
            </p:cNvSpPr>
            <p:nvPr/>
          </p:nvSpPr>
          <p:spPr bwMode="auto">
            <a:xfrm flipV="1">
              <a:off x="3264" y="432"/>
              <a:ext cx="480" cy="48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7902" name="Text Box 29"/>
          <p:cNvSpPr txBox="1">
            <a:spLocks noChangeArrowheads="1"/>
          </p:cNvSpPr>
          <p:nvPr/>
        </p:nvSpPr>
        <p:spPr bwMode="auto">
          <a:xfrm>
            <a:off x="0" y="3657600"/>
            <a:ext cx="5791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区域连同它的边界称为闭区域，如</a:t>
            </a:r>
          </a:p>
        </p:txBody>
      </p:sp>
      <p:graphicFrame>
        <p:nvGraphicFramePr>
          <p:cNvPr id="37903" name="Object 33"/>
          <p:cNvGraphicFramePr>
            <a:graphicFrameLocks noChangeAspect="1"/>
          </p:cNvGraphicFramePr>
          <p:nvPr/>
        </p:nvGraphicFramePr>
        <p:xfrm>
          <a:off x="5622925" y="3616325"/>
          <a:ext cx="952500" cy="63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91" name="公式" r:id="rId6" imgW="320253" imgH="175197" progId="Equation.3">
                  <p:embed/>
                </p:oleObj>
              </mc:Choice>
              <mc:Fallback>
                <p:oleObj name="公式" r:id="rId6" imgW="320253" imgH="175197" progId="Equation.3">
                  <p:embed/>
                  <p:pic>
                    <p:nvPicPr>
                      <p:cNvPr id="37903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2925" y="3616325"/>
                        <a:ext cx="952500" cy="636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04" name="Text Box 34"/>
          <p:cNvSpPr txBox="1">
            <a:spLocks noChangeArrowheads="1"/>
          </p:cNvSpPr>
          <p:nvPr/>
        </p:nvSpPr>
        <p:spPr bwMode="auto">
          <a:xfrm>
            <a:off x="0" y="4343400"/>
            <a:ext cx="5791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表示以原点为圆心半径为</a:t>
            </a:r>
            <a:r>
              <a:rPr lang="en-US" altLang="zh-CN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的闭区域</a:t>
            </a:r>
          </a:p>
        </p:txBody>
      </p:sp>
      <p:sp>
        <p:nvSpPr>
          <p:cNvPr id="37905" name="Text Box 35"/>
          <p:cNvSpPr txBox="1">
            <a:spLocks noChangeArrowheads="1"/>
          </p:cNvSpPr>
          <p:nvPr/>
        </p:nvSpPr>
        <p:spPr bwMode="auto">
          <a:xfrm>
            <a:off x="19050" y="4749800"/>
            <a:ext cx="46672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7</a:t>
            </a:r>
            <a:r>
              <a:rPr lang="zh-CN" altLang="en-US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）、单连通与复连通区域</a:t>
            </a:r>
          </a:p>
        </p:txBody>
      </p:sp>
      <p:sp>
        <p:nvSpPr>
          <p:cNvPr id="37906" name="Text Box 36"/>
          <p:cNvSpPr txBox="1">
            <a:spLocks noChangeArrowheads="1"/>
          </p:cNvSpPr>
          <p:nvPr/>
        </p:nvSpPr>
        <p:spPr bwMode="auto">
          <a:xfrm>
            <a:off x="206375" y="5202238"/>
            <a:ext cx="58928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单连通区域：区域内任意闭曲线，其内点都属于该区域</a:t>
            </a:r>
          </a:p>
        </p:txBody>
      </p:sp>
      <p:sp>
        <p:nvSpPr>
          <p:cNvPr id="37907" name="Freeform 37"/>
          <p:cNvSpPr>
            <a:spLocks/>
          </p:cNvSpPr>
          <p:nvPr/>
        </p:nvSpPr>
        <p:spPr bwMode="auto">
          <a:xfrm>
            <a:off x="5715000" y="4495800"/>
            <a:ext cx="1600200" cy="876300"/>
          </a:xfrm>
          <a:custGeom>
            <a:avLst/>
            <a:gdLst>
              <a:gd name="T0" fmla="*/ 2147483646 w 1272"/>
              <a:gd name="T1" fmla="*/ 2147483646 h 648"/>
              <a:gd name="T2" fmla="*/ 2147483646 w 1272"/>
              <a:gd name="T3" fmla="*/ 2147483646 h 648"/>
              <a:gd name="T4" fmla="*/ 2147483646 w 1272"/>
              <a:gd name="T5" fmla="*/ 2147483646 h 648"/>
              <a:gd name="T6" fmla="*/ 2147483646 w 1272"/>
              <a:gd name="T7" fmla="*/ 2147483646 h 648"/>
              <a:gd name="T8" fmla="*/ 2147483646 w 1272"/>
              <a:gd name="T9" fmla="*/ 2147483646 h 648"/>
              <a:gd name="T10" fmla="*/ 2147483646 w 1272"/>
              <a:gd name="T11" fmla="*/ 2147483646 h 648"/>
              <a:gd name="T12" fmla="*/ 2147483646 w 1272"/>
              <a:gd name="T13" fmla="*/ 2147483646 h 648"/>
              <a:gd name="T14" fmla="*/ 2147483646 w 1272"/>
              <a:gd name="T15" fmla="*/ 2147483646 h 648"/>
              <a:gd name="T16" fmla="*/ 2147483646 w 1272"/>
              <a:gd name="T17" fmla="*/ 2147483646 h 648"/>
              <a:gd name="T18" fmla="*/ 2147483646 w 1272"/>
              <a:gd name="T19" fmla="*/ 2147483646 h 64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272" h="648">
                <a:moveTo>
                  <a:pt x="40" y="592"/>
                </a:moveTo>
                <a:cubicBezTo>
                  <a:pt x="0" y="536"/>
                  <a:pt x="24" y="352"/>
                  <a:pt x="136" y="256"/>
                </a:cubicBezTo>
                <a:cubicBezTo>
                  <a:pt x="248" y="160"/>
                  <a:pt x="568" y="32"/>
                  <a:pt x="712" y="16"/>
                </a:cubicBezTo>
                <a:cubicBezTo>
                  <a:pt x="856" y="0"/>
                  <a:pt x="1040" y="112"/>
                  <a:pt x="1000" y="160"/>
                </a:cubicBezTo>
                <a:cubicBezTo>
                  <a:pt x="960" y="208"/>
                  <a:pt x="520" y="264"/>
                  <a:pt x="472" y="304"/>
                </a:cubicBezTo>
                <a:cubicBezTo>
                  <a:pt x="424" y="344"/>
                  <a:pt x="584" y="408"/>
                  <a:pt x="712" y="400"/>
                </a:cubicBezTo>
                <a:cubicBezTo>
                  <a:pt x="840" y="392"/>
                  <a:pt x="1208" y="232"/>
                  <a:pt x="1240" y="256"/>
                </a:cubicBezTo>
                <a:cubicBezTo>
                  <a:pt x="1272" y="280"/>
                  <a:pt x="1048" y="488"/>
                  <a:pt x="904" y="544"/>
                </a:cubicBezTo>
                <a:cubicBezTo>
                  <a:pt x="760" y="600"/>
                  <a:pt x="520" y="584"/>
                  <a:pt x="376" y="592"/>
                </a:cubicBezTo>
                <a:cubicBezTo>
                  <a:pt x="232" y="600"/>
                  <a:pt x="80" y="648"/>
                  <a:pt x="40" y="592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908" name="Freeform 38"/>
          <p:cNvSpPr>
            <a:spLocks/>
          </p:cNvSpPr>
          <p:nvPr/>
        </p:nvSpPr>
        <p:spPr bwMode="auto">
          <a:xfrm>
            <a:off x="7848600" y="4267200"/>
            <a:ext cx="939800" cy="965200"/>
          </a:xfrm>
          <a:custGeom>
            <a:avLst/>
            <a:gdLst>
              <a:gd name="T0" fmla="*/ 2147483646 w 928"/>
              <a:gd name="T1" fmla="*/ 2147483646 h 752"/>
              <a:gd name="T2" fmla="*/ 2147483646 w 928"/>
              <a:gd name="T3" fmla="*/ 2147483646 h 752"/>
              <a:gd name="T4" fmla="*/ 2147483646 w 928"/>
              <a:gd name="T5" fmla="*/ 2147483646 h 752"/>
              <a:gd name="T6" fmla="*/ 2147483646 w 928"/>
              <a:gd name="T7" fmla="*/ 2147483646 h 752"/>
              <a:gd name="T8" fmla="*/ 2147483646 w 928"/>
              <a:gd name="T9" fmla="*/ 2147483646 h 752"/>
              <a:gd name="T10" fmla="*/ 2147483646 w 928"/>
              <a:gd name="T11" fmla="*/ 2147483646 h 7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28" h="752">
                <a:moveTo>
                  <a:pt x="160" y="552"/>
                </a:moveTo>
                <a:cubicBezTo>
                  <a:pt x="136" y="440"/>
                  <a:pt x="0" y="144"/>
                  <a:pt x="112" y="72"/>
                </a:cubicBezTo>
                <a:cubicBezTo>
                  <a:pt x="224" y="0"/>
                  <a:pt x="736" y="48"/>
                  <a:pt x="832" y="120"/>
                </a:cubicBezTo>
                <a:cubicBezTo>
                  <a:pt x="928" y="192"/>
                  <a:pt x="784" y="400"/>
                  <a:pt x="688" y="504"/>
                </a:cubicBezTo>
                <a:cubicBezTo>
                  <a:pt x="592" y="608"/>
                  <a:pt x="344" y="736"/>
                  <a:pt x="256" y="744"/>
                </a:cubicBezTo>
                <a:cubicBezTo>
                  <a:pt x="168" y="752"/>
                  <a:pt x="184" y="664"/>
                  <a:pt x="160" y="552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7909" name="Group 52"/>
          <p:cNvGrpSpPr>
            <a:grpSpLocks/>
          </p:cNvGrpSpPr>
          <p:nvPr/>
        </p:nvGrpSpPr>
        <p:grpSpPr bwMode="auto">
          <a:xfrm>
            <a:off x="6451600" y="5486400"/>
            <a:ext cx="2692400" cy="1003300"/>
            <a:chOff x="4064" y="3456"/>
            <a:chExt cx="1696" cy="632"/>
          </a:xfrm>
        </p:grpSpPr>
        <p:sp>
          <p:nvSpPr>
            <p:cNvPr id="37911" name="Freeform 39"/>
            <p:cNvSpPr>
              <a:spLocks/>
            </p:cNvSpPr>
            <p:nvPr/>
          </p:nvSpPr>
          <p:spPr bwMode="auto">
            <a:xfrm>
              <a:off x="4064" y="3456"/>
              <a:ext cx="1696" cy="632"/>
            </a:xfrm>
            <a:custGeom>
              <a:avLst/>
              <a:gdLst>
                <a:gd name="T0" fmla="*/ 48 w 1696"/>
                <a:gd name="T1" fmla="*/ 1321 h 552"/>
                <a:gd name="T2" fmla="*/ 288 w 1696"/>
                <a:gd name="T3" fmla="*/ 189 h 552"/>
                <a:gd name="T4" fmla="*/ 1248 w 1696"/>
                <a:gd name="T5" fmla="*/ 189 h 552"/>
                <a:gd name="T6" fmla="*/ 1584 w 1696"/>
                <a:gd name="T7" fmla="*/ 1182 h 552"/>
                <a:gd name="T8" fmla="*/ 576 w 1696"/>
                <a:gd name="T9" fmla="*/ 1604 h 552"/>
                <a:gd name="T10" fmla="*/ 48 w 1696"/>
                <a:gd name="T11" fmla="*/ 1321 h 55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96" h="552">
                  <a:moveTo>
                    <a:pt x="48" y="448"/>
                  </a:moveTo>
                  <a:cubicBezTo>
                    <a:pt x="0" y="368"/>
                    <a:pt x="88" y="128"/>
                    <a:pt x="288" y="64"/>
                  </a:cubicBezTo>
                  <a:cubicBezTo>
                    <a:pt x="488" y="0"/>
                    <a:pt x="1032" y="8"/>
                    <a:pt x="1248" y="64"/>
                  </a:cubicBezTo>
                  <a:cubicBezTo>
                    <a:pt x="1464" y="120"/>
                    <a:pt x="1696" y="320"/>
                    <a:pt x="1584" y="400"/>
                  </a:cubicBezTo>
                  <a:cubicBezTo>
                    <a:pt x="1472" y="480"/>
                    <a:pt x="824" y="536"/>
                    <a:pt x="576" y="544"/>
                  </a:cubicBezTo>
                  <a:cubicBezTo>
                    <a:pt x="328" y="552"/>
                    <a:pt x="96" y="528"/>
                    <a:pt x="48" y="448"/>
                  </a:cubicBezTo>
                  <a:close/>
                </a:path>
              </a:pathLst>
            </a:custGeom>
            <a:noFill/>
            <a:ln w="571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12" name="Freeform 40"/>
            <p:cNvSpPr>
              <a:spLocks/>
            </p:cNvSpPr>
            <p:nvPr/>
          </p:nvSpPr>
          <p:spPr bwMode="auto">
            <a:xfrm>
              <a:off x="4392" y="3688"/>
              <a:ext cx="400" cy="256"/>
            </a:xfrm>
            <a:custGeom>
              <a:avLst/>
              <a:gdLst>
                <a:gd name="T0" fmla="*/ 8 w 400"/>
                <a:gd name="T1" fmla="*/ 200 h 256"/>
                <a:gd name="T2" fmla="*/ 200 w 400"/>
                <a:gd name="T3" fmla="*/ 8 h 256"/>
                <a:gd name="T4" fmla="*/ 392 w 400"/>
                <a:gd name="T5" fmla="*/ 152 h 256"/>
                <a:gd name="T6" fmla="*/ 152 w 400"/>
                <a:gd name="T7" fmla="*/ 248 h 256"/>
                <a:gd name="T8" fmla="*/ 8 w 400"/>
                <a:gd name="T9" fmla="*/ 20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0" h="256">
                  <a:moveTo>
                    <a:pt x="8" y="200"/>
                  </a:moveTo>
                  <a:cubicBezTo>
                    <a:pt x="16" y="160"/>
                    <a:pt x="136" y="16"/>
                    <a:pt x="200" y="8"/>
                  </a:cubicBezTo>
                  <a:cubicBezTo>
                    <a:pt x="264" y="0"/>
                    <a:pt x="400" y="112"/>
                    <a:pt x="392" y="152"/>
                  </a:cubicBezTo>
                  <a:cubicBezTo>
                    <a:pt x="384" y="192"/>
                    <a:pt x="208" y="240"/>
                    <a:pt x="152" y="248"/>
                  </a:cubicBezTo>
                  <a:cubicBezTo>
                    <a:pt x="96" y="256"/>
                    <a:pt x="0" y="240"/>
                    <a:pt x="8" y="20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13" name="Line 41"/>
            <p:cNvSpPr>
              <a:spLocks noChangeShapeType="1"/>
            </p:cNvSpPr>
            <p:nvPr/>
          </p:nvSpPr>
          <p:spPr bwMode="auto">
            <a:xfrm flipH="1">
              <a:off x="4944" y="3504"/>
              <a:ext cx="128" cy="576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14" name="Line 42"/>
            <p:cNvSpPr>
              <a:spLocks noChangeShapeType="1"/>
            </p:cNvSpPr>
            <p:nvPr/>
          </p:nvSpPr>
          <p:spPr bwMode="auto">
            <a:xfrm flipH="1">
              <a:off x="4272" y="3504"/>
              <a:ext cx="128" cy="576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15" name="Line 43"/>
            <p:cNvSpPr>
              <a:spLocks noChangeShapeType="1"/>
            </p:cNvSpPr>
            <p:nvPr/>
          </p:nvSpPr>
          <p:spPr bwMode="auto">
            <a:xfrm flipH="1">
              <a:off x="4800" y="3456"/>
              <a:ext cx="128" cy="576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16" name="Line 44"/>
            <p:cNvSpPr>
              <a:spLocks noChangeShapeType="1"/>
            </p:cNvSpPr>
            <p:nvPr/>
          </p:nvSpPr>
          <p:spPr bwMode="auto">
            <a:xfrm flipH="1">
              <a:off x="5136" y="3552"/>
              <a:ext cx="80" cy="480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17" name="Line 45"/>
            <p:cNvSpPr>
              <a:spLocks noChangeShapeType="1"/>
            </p:cNvSpPr>
            <p:nvPr/>
          </p:nvSpPr>
          <p:spPr bwMode="auto">
            <a:xfrm flipH="1">
              <a:off x="5280" y="3552"/>
              <a:ext cx="80" cy="432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18" name="Line 46"/>
            <p:cNvSpPr>
              <a:spLocks noChangeShapeType="1"/>
            </p:cNvSpPr>
            <p:nvPr/>
          </p:nvSpPr>
          <p:spPr bwMode="auto">
            <a:xfrm flipH="1">
              <a:off x="5424" y="3600"/>
              <a:ext cx="80" cy="432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19" name="Line 47"/>
            <p:cNvSpPr>
              <a:spLocks noChangeShapeType="1"/>
            </p:cNvSpPr>
            <p:nvPr/>
          </p:nvSpPr>
          <p:spPr bwMode="auto">
            <a:xfrm flipH="1">
              <a:off x="4656" y="3504"/>
              <a:ext cx="48" cy="240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20" name="Line 48"/>
            <p:cNvSpPr>
              <a:spLocks noChangeShapeType="1"/>
            </p:cNvSpPr>
            <p:nvPr/>
          </p:nvSpPr>
          <p:spPr bwMode="auto">
            <a:xfrm flipH="1">
              <a:off x="4560" y="3888"/>
              <a:ext cx="48" cy="192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21" name="Oval 49"/>
            <p:cNvSpPr>
              <a:spLocks noChangeArrowheads="1"/>
            </p:cNvSpPr>
            <p:nvPr/>
          </p:nvSpPr>
          <p:spPr bwMode="auto">
            <a:xfrm>
              <a:off x="4992" y="3648"/>
              <a:ext cx="288" cy="19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37910" name="Line 50"/>
          <p:cNvSpPr>
            <a:spLocks noChangeShapeType="1"/>
          </p:cNvSpPr>
          <p:nvPr/>
        </p:nvSpPr>
        <p:spPr bwMode="auto">
          <a:xfrm flipV="1">
            <a:off x="0" y="3048000"/>
            <a:ext cx="9144000" cy="76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" name="Text Box 25"/>
          <p:cNvSpPr txBox="1">
            <a:spLocks noChangeArrowheads="1"/>
          </p:cNvSpPr>
          <p:nvPr/>
        </p:nvSpPr>
        <p:spPr bwMode="auto">
          <a:xfrm>
            <a:off x="396420" y="6151266"/>
            <a:ext cx="198804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楷体_GB2312" pitchFamily="49" charset="-122"/>
                <a:ea typeface="楷体_GB2312" pitchFamily="49" charset="-122"/>
              </a:rPr>
              <a:t>有没有洞！</a:t>
            </a:r>
          </a:p>
        </p:txBody>
      </p:sp>
    </p:spTree>
    <p:extLst>
      <p:ext uri="{BB962C8B-B14F-4D97-AF65-F5344CB8AC3E}">
        <p14:creationId xmlns:p14="http://schemas.microsoft.com/office/powerpoint/2010/main" val="3331479091"/>
      </p:ext>
    </p:extLst>
  </p:cSld>
  <p:clrMapOvr>
    <a:masterClrMapping/>
  </p:clrMapOvr>
  <p:transition>
    <p:random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Line 2"/>
          <p:cNvSpPr>
            <a:spLocks noChangeShapeType="1"/>
          </p:cNvSpPr>
          <p:nvPr/>
        </p:nvSpPr>
        <p:spPr bwMode="auto">
          <a:xfrm>
            <a:off x="2743200" y="2819400"/>
            <a:ext cx="64008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875" name="Rectangle 5"/>
          <p:cNvSpPr>
            <a:spLocks noChangeArrowheads="1"/>
          </p:cNvSpPr>
          <p:nvPr/>
        </p:nvSpPr>
        <p:spPr bwMode="auto">
          <a:xfrm>
            <a:off x="0" y="1447800"/>
            <a:ext cx="3505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（一）、单连通区域</a:t>
            </a:r>
          </a:p>
        </p:txBody>
      </p:sp>
      <p:graphicFrame>
        <p:nvGraphicFramePr>
          <p:cNvPr id="79876" name="Object 6"/>
          <p:cNvGraphicFramePr>
            <a:graphicFrameLocks noChangeAspect="1"/>
          </p:cNvGraphicFramePr>
          <p:nvPr/>
        </p:nvGraphicFramePr>
        <p:xfrm>
          <a:off x="3933825" y="1887538"/>
          <a:ext cx="1989138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459" name="公式" r:id="rId3" imgW="663046" imgH="251554" progId="Equation.3">
                  <p:embed/>
                </p:oleObj>
              </mc:Choice>
              <mc:Fallback>
                <p:oleObj name="公式" r:id="rId3" imgW="663046" imgH="251554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3825" y="1887538"/>
                        <a:ext cx="1989138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77" name="Rectangle 7"/>
          <p:cNvSpPr>
            <a:spLocks noChangeArrowheads="1"/>
          </p:cNvSpPr>
          <p:nvPr/>
        </p:nvSpPr>
        <p:spPr bwMode="auto">
          <a:xfrm>
            <a:off x="0" y="2438400"/>
            <a:ext cx="129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man Old Style" panose="02050604050505020204" pitchFamily="18" charset="0"/>
              </a:rPr>
              <a:t>证明：</a:t>
            </a:r>
          </a:p>
        </p:txBody>
      </p:sp>
      <p:graphicFrame>
        <p:nvGraphicFramePr>
          <p:cNvPr id="79878" name="Object 8"/>
          <p:cNvGraphicFramePr>
            <a:graphicFrameLocks noChangeAspect="1"/>
          </p:cNvGraphicFramePr>
          <p:nvPr/>
        </p:nvGraphicFramePr>
        <p:xfrm>
          <a:off x="471488" y="2971800"/>
          <a:ext cx="8201025" cy="1150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460" name="公式" r:id="rId5" imgW="3147237" imgH="327487" progId="Equation.3">
                  <p:embed/>
                </p:oleObj>
              </mc:Choice>
              <mc:Fallback>
                <p:oleObj name="公式" r:id="rId5" imgW="3147237" imgH="327487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488" y="2971800"/>
                        <a:ext cx="8201025" cy="1150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879" name="Object 9"/>
          <p:cNvGraphicFramePr>
            <a:graphicFrameLocks noChangeAspect="1"/>
          </p:cNvGraphicFramePr>
          <p:nvPr/>
        </p:nvGraphicFramePr>
        <p:xfrm>
          <a:off x="869950" y="3943350"/>
          <a:ext cx="4621213" cy="122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461" name="公式" r:id="rId7" imgW="1745015" imgH="358030" progId="Equation.3">
                  <p:embed/>
                </p:oleObj>
              </mc:Choice>
              <mc:Fallback>
                <p:oleObj name="公式" r:id="rId7" imgW="1745015" imgH="35803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9950" y="3943350"/>
                        <a:ext cx="4621213" cy="1223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880" name="Object 10"/>
          <p:cNvGraphicFramePr>
            <a:graphicFrameLocks noChangeAspect="1"/>
          </p:cNvGraphicFramePr>
          <p:nvPr/>
        </p:nvGraphicFramePr>
        <p:xfrm>
          <a:off x="309563" y="5238750"/>
          <a:ext cx="8142287" cy="122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462" name="公式" r:id="rId9" imgW="2773822" imgH="358030" progId="Equation.3">
                  <p:embed/>
                </p:oleObj>
              </mc:Choice>
              <mc:Fallback>
                <p:oleObj name="公式" r:id="rId9" imgW="2773822" imgH="35803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563" y="5238750"/>
                        <a:ext cx="8142287" cy="1223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81" name="Rectangle 11"/>
          <p:cNvSpPr>
            <a:spLocks noChangeArrowheads="1"/>
          </p:cNvSpPr>
          <p:nvPr/>
        </p:nvSpPr>
        <p:spPr bwMode="auto">
          <a:xfrm>
            <a:off x="23813" y="0"/>
            <a:ext cx="9144000" cy="762000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effectLst/>
          <a:scene3d>
            <a:camera prst="legacyPerspectiveBottom"/>
            <a:lightRig rig="legacyFlat3" dir="t"/>
          </a:scene3d>
          <a:sp3d extrusionH="1801800" prstMaterial="legacyPlastic">
            <a:bevelT w="13500" h="13500" prst="angle"/>
            <a:bevelB w="13500" h="13500" prst="angle"/>
            <a:extrusionClr>
              <a:schemeClr val="hlink"/>
            </a:extrusionClr>
            <a:contourClr>
              <a:schemeClr val="hlink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79882" name="Text Box 4">
            <a:hlinkClick r:id="rId11" action="ppaction://hlinksldjump"/>
          </p:cNvPr>
          <p:cNvSpPr txBox="1">
            <a:spLocks noChangeArrowheads="1"/>
          </p:cNvSpPr>
          <p:nvPr/>
        </p:nvSpPr>
        <p:spPr bwMode="auto">
          <a:xfrm>
            <a:off x="3124200" y="152400"/>
            <a:ext cx="2819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§"/>
            </a:pPr>
            <a:r>
              <a:rPr lang="en-US" altLang="zh-CN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2.2 </a:t>
            </a: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柯西定理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6012160" y="4114564"/>
            <a:ext cx="3505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斯洛克斯公式</a:t>
            </a:r>
          </a:p>
        </p:txBody>
      </p:sp>
    </p:spTree>
  </p:cSld>
  <p:clrMapOvr>
    <a:masterClrMapping/>
  </p:clrMapOvr>
  <p:transition>
    <p:random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4286692"/>
              </p:ext>
            </p:extLst>
          </p:nvPr>
        </p:nvGraphicFramePr>
        <p:xfrm>
          <a:off x="2843808" y="404664"/>
          <a:ext cx="1989138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733" name="公式" r:id="rId3" imgW="663046" imgH="251554" progId="Equation.3">
                  <p:embed/>
                </p:oleObj>
              </mc:Choice>
              <mc:Fallback>
                <p:oleObj name="公式" r:id="rId3" imgW="663046" imgH="251554" progId="Equation.3">
                  <p:embed/>
                  <p:pic>
                    <p:nvPicPr>
                      <p:cNvPr id="7987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808" y="404664"/>
                        <a:ext cx="1989138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611560" y="622607"/>
            <a:ext cx="129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证明：</a:t>
            </a:r>
          </a:p>
        </p:txBody>
      </p:sp>
      <p:graphicFrame>
        <p:nvGraphicFramePr>
          <p:cNvPr id="5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0659210"/>
              </p:ext>
            </p:extLst>
          </p:nvPr>
        </p:nvGraphicFramePr>
        <p:xfrm>
          <a:off x="467544" y="5373216"/>
          <a:ext cx="6107113" cy="118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734" name="Equation" r:id="rId5" imgW="2082600" imgH="419040" progId="Equation.DSMT4">
                  <p:embed/>
                </p:oleObj>
              </mc:Choice>
              <mc:Fallback>
                <p:oleObj name="Equation" r:id="rId5" imgW="2082600" imgH="419040" progId="Equation.DSMT4">
                  <p:embed/>
                  <p:pic>
                    <p:nvPicPr>
                      <p:cNvPr id="3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5373216"/>
                        <a:ext cx="6107113" cy="1189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574657" y="5589240"/>
            <a:ext cx="3505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斯洛克斯公式</a:t>
            </a:r>
          </a:p>
        </p:txBody>
      </p:sp>
    </p:spTree>
    <p:extLst>
      <p:ext uri="{BB962C8B-B14F-4D97-AF65-F5344CB8AC3E}">
        <p14:creationId xmlns:p14="http://schemas.microsoft.com/office/powerpoint/2010/main" val="3458906474"/>
      </p:ext>
    </p:extLst>
  </p:cSld>
  <p:clrMapOvr>
    <a:masterClrMapping/>
  </p:clrMapOvr>
  <p:transition>
    <p:random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898" name="Group 20"/>
          <p:cNvGrpSpPr>
            <a:grpSpLocks/>
          </p:cNvGrpSpPr>
          <p:nvPr/>
        </p:nvGrpSpPr>
        <p:grpSpPr bwMode="auto">
          <a:xfrm>
            <a:off x="5422900" y="4660900"/>
            <a:ext cx="3111500" cy="2197100"/>
            <a:chOff x="3416" y="2936"/>
            <a:chExt cx="1960" cy="1384"/>
          </a:xfrm>
        </p:grpSpPr>
        <p:sp>
          <p:nvSpPr>
            <p:cNvPr id="80916" name="Freeform 10"/>
            <p:cNvSpPr>
              <a:spLocks/>
            </p:cNvSpPr>
            <p:nvPr/>
          </p:nvSpPr>
          <p:spPr bwMode="auto">
            <a:xfrm>
              <a:off x="3416" y="2936"/>
              <a:ext cx="1960" cy="1384"/>
            </a:xfrm>
            <a:custGeom>
              <a:avLst/>
              <a:gdLst>
                <a:gd name="T0" fmla="*/ 737 w 1648"/>
                <a:gd name="T1" fmla="*/ 1385 h 1312"/>
                <a:gd name="T2" fmla="*/ 737 w 1648"/>
                <a:gd name="T3" fmla="*/ 357 h 1312"/>
                <a:gd name="T4" fmla="*/ 5156 w 1648"/>
                <a:gd name="T5" fmla="*/ 61 h 1312"/>
                <a:gd name="T6" fmla="*/ 6501 w 1648"/>
                <a:gd name="T7" fmla="*/ 724 h 1312"/>
                <a:gd name="T8" fmla="*/ 4585 w 1648"/>
                <a:gd name="T9" fmla="*/ 1608 h 1312"/>
                <a:gd name="T10" fmla="*/ 1508 w 1648"/>
                <a:gd name="T11" fmla="*/ 1976 h 1312"/>
                <a:gd name="T12" fmla="*/ 737 w 1648"/>
                <a:gd name="T13" fmla="*/ 1385 h 13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48" h="1312">
                  <a:moveTo>
                    <a:pt x="184" y="904"/>
                  </a:moveTo>
                  <a:cubicBezTo>
                    <a:pt x="152" y="728"/>
                    <a:pt x="0" y="376"/>
                    <a:pt x="184" y="232"/>
                  </a:cubicBezTo>
                  <a:cubicBezTo>
                    <a:pt x="368" y="88"/>
                    <a:pt x="1048" y="0"/>
                    <a:pt x="1288" y="40"/>
                  </a:cubicBezTo>
                  <a:cubicBezTo>
                    <a:pt x="1528" y="80"/>
                    <a:pt x="1648" y="304"/>
                    <a:pt x="1624" y="472"/>
                  </a:cubicBezTo>
                  <a:cubicBezTo>
                    <a:pt x="1600" y="640"/>
                    <a:pt x="1352" y="912"/>
                    <a:pt x="1144" y="1048"/>
                  </a:cubicBezTo>
                  <a:cubicBezTo>
                    <a:pt x="936" y="1184"/>
                    <a:pt x="536" y="1312"/>
                    <a:pt x="376" y="1288"/>
                  </a:cubicBezTo>
                  <a:cubicBezTo>
                    <a:pt x="216" y="1264"/>
                    <a:pt x="216" y="1080"/>
                    <a:pt x="184" y="90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0917" name="Text Box 13"/>
            <p:cNvSpPr txBox="1">
              <a:spLocks noChangeArrowheads="1"/>
            </p:cNvSpPr>
            <p:nvPr/>
          </p:nvSpPr>
          <p:spPr bwMode="auto">
            <a:xfrm>
              <a:off x="3662" y="3600"/>
              <a:ext cx="272" cy="36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i="1">
                  <a:solidFill>
                    <a:srgbClr val="0066FF"/>
                  </a:solidFill>
                </a:rPr>
                <a:t>A</a:t>
              </a:r>
            </a:p>
          </p:txBody>
        </p:sp>
        <p:sp>
          <p:nvSpPr>
            <p:cNvPr id="80918" name="Text Box 14"/>
            <p:cNvSpPr txBox="1">
              <a:spLocks noChangeArrowheads="1"/>
            </p:cNvSpPr>
            <p:nvPr/>
          </p:nvSpPr>
          <p:spPr bwMode="auto">
            <a:xfrm>
              <a:off x="4430" y="3024"/>
              <a:ext cx="272" cy="36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i="1">
                  <a:solidFill>
                    <a:srgbClr val="000000"/>
                  </a:solidFill>
                </a:rPr>
                <a:t>B</a:t>
              </a:r>
            </a:p>
          </p:txBody>
        </p:sp>
      </p:grpSp>
      <p:sp>
        <p:nvSpPr>
          <p:cNvPr id="80899" name="Line 2"/>
          <p:cNvSpPr>
            <a:spLocks noChangeShapeType="1"/>
          </p:cNvSpPr>
          <p:nvPr/>
        </p:nvSpPr>
        <p:spPr bwMode="auto">
          <a:xfrm flipV="1">
            <a:off x="0" y="36576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80900" name="Object 3"/>
          <p:cNvGraphicFramePr>
            <a:graphicFrameLocks noChangeAspect="1"/>
          </p:cNvGraphicFramePr>
          <p:nvPr/>
        </p:nvGraphicFramePr>
        <p:xfrm>
          <a:off x="309563" y="57150"/>
          <a:ext cx="8142287" cy="122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783" name="公式" r:id="rId3" imgW="2773822" imgH="358030" progId="Equation.3">
                  <p:embed/>
                </p:oleObj>
              </mc:Choice>
              <mc:Fallback>
                <p:oleObj name="公式" r:id="rId3" imgW="2773822" imgH="35803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563" y="57150"/>
                        <a:ext cx="8142287" cy="1223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1" name="Object 4"/>
          <p:cNvGraphicFramePr>
            <a:graphicFrameLocks noChangeAspect="1"/>
          </p:cNvGraphicFramePr>
          <p:nvPr/>
        </p:nvGraphicFramePr>
        <p:xfrm>
          <a:off x="1981200" y="1538288"/>
          <a:ext cx="1539875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784" name="公式" r:id="rId5" imgW="487822" imgH="289733" progId="Equation.3">
                  <p:embed/>
                </p:oleObj>
              </mc:Choice>
              <mc:Fallback>
                <p:oleObj name="公式" r:id="rId5" imgW="487822" imgH="289733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1538288"/>
                        <a:ext cx="1539875" cy="827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2" name="Object 5"/>
          <p:cNvGraphicFramePr>
            <a:graphicFrameLocks noChangeAspect="1"/>
          </p:cNvGraphicFramePr>
          <p:nvPr/>
        </p:nvGraphicFramePr>
        <p:xfrm>
          <a:off x="4970463" y="1614488"/>
          <a:ext cx="1795462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785" name="公式" r:id="rId7" imgW="586917" imgH="289733" progId="Equation.3">
                  <p:embed/>
                </p:oleObj>
              </mc:Choice>
              <mc:Fallback>
                <p:oleObj name="公式" r:id="rId7" imgW="586917" imgH="289733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0463" y="1614488"/>
                        <a:ext cx="1795462" cy="827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3" name="Text Box 6">
            <a:hlinkClick r:id="rId9" action="ppaction://hlinksldjump"/>
          </p:cNvPr>
          <p:cNvSpPr txBox="1">
            <a:spLocks noChangeArrowheads="1"/>
          </p:cNvSpPr>
          <p:nvPr/>
        </p:nvSpPr>
        <p:spPr bwMode="auto">
          <a:xfrm>
            <a:off x="0" y="1598613"/>
            <a:ext cx="1630363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C.R.</a:t>
            </a:r>
            <a:r>
              <a:rPr lang="zh-CN" altLang="zh-CN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条件</a:t>
            </a:r>
            <a:endParaRPr lang="zh-CN" altLang="en-US" sz="2800" b="1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80904" name="Object 7"/>
          <p:cNvGraphicFramePr>
            <a:graphicFrameLocks noChangeAspect="1"/>
          </p:cNvGraphicFramePr>
          <p:nvPr/>
        </p:nvGraphicFramePr>
        <p:xfrm>
          <a:off x="2235200" y="2568575"/>
          <a:ext cx="2844800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786" name="公式" r:id="rId10" imgW="663046" imgH="251554" progId="Equation.3">
                  <p:embed/>
                </p:oleObj>
              </mc:Choice>
              <mc:Fallback>
                <p:oleObj name="公式" r:id="rId10" imgW="663046" imgH="251554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5200" y="2568575"/>
                        <a:ext cx="2844800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5" name="Text Box 8">
            <a:hlinkClick r:id="rId9" action="ppaction://hlinksldjump"/>
          </p:cNvPr>
          <p:cNvSpPr txBox="1">
            <a:spLocks noChangeArrowheads="1"/>
          </p:cNvSpPr>
          <p:nvPr/>
        </p:nvSpPr>
        <p:spPr bwMode="auto">
          <a:xfrm>
            <a:off x="0" y="26670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得：</a:t>
            </a:r>
          </a:p>
        </p:txBody>
      </p:sp>
      <p:sp>
        <p:nvSpPr>
          <p:cNvPr id="80906" name="Text Box 9">
            <a:hlinkClick r:id="rId9" action="ppaction://hlinksldjump"/>
          </p:cNvPr>
          <p:cNvSpPr txBox="1">
            <a:spLocks noChangeArrowheads="1"/>
          </p:cNvSpPr>
          <p:nvPr/>
        </p:nvSpPr>
        <p:spPr bwMode="auto">
          <a:xfrm>
            <a:off x="0" y="3886200"/>
            <a:ext cx="87899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推论：单连通区域中解析函数 </a:t>
            </a:r>
            <a:r>
              <a:rPr lang="en-US" altLang="zh-CN" sz="2800" b="1" i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f(z) </a:t>
            </a: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的积分值与路经无关</a:t>
            </a:r>
          </a:p>
        </p:txBody>
      </p:sp>
      <p:grpSp>
        <p:nvGrpSpPr>
          <p:cNvPr id="80907" name="Group 22"/>
          <p:cNvGrpSpPr>
            <a:grpSpLocks/>
          </p:cNvGrpSpPr>
          <p:nvPr/>
        </p:nvGrpSpPr>
        <p:grpSpPr bwMode="auto">
          <a:xfrm>
            <a:off x="5889625" y="5026025"/>
            <a:ext cx="1120775" cy="917575"/>
            <a:chOff x="3710" y="3166"/>
            <a:chExt cx="706" cy="578"/>
          </a:xfrm>
        </p:grpSpPr>
        <p:sp>
          <p:nvSpPr>
            <p:cNvPr id="80914" name="Freeform 11"/>
            <p:cNvSpPr>
              <a:spLocks/>
            </p:cNvSpPr>
            <p:nvPr/>
          </p:nvSpPr>
          <p:spPr bwMode="auto">
            <a:xfrm>
              <a:off x="3888" y="3264"/>
              <a:ext cx="528" cy="480"/>
            </a:xfrm>
            <a:custGeom>
              <a:avLst/>
              <a:gdLst>
                <a:gd name="T0" fmla="*/ 0 w 480"/>
                <a:gd name="T1" fmla="*/ 306 h 512"/>
                <a:gd name="T2" fmla="*/ 307 w 480"/>
                <a:gd name="T3" fmla="*/ 48 h 512"/>
                <a:gd name="T4" fmla="*/ 1029 w 480"/>
                <a:gd name="T5" fmla="*/ 20 h 51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80" h="512">
                  <a:moveTo>
                    <a:pt x="0" y="512"/>
                  </a:moveTo>
                  <a:cubicBezTo>
                    <a:pt x="32" y="336"/>
                    <a:pt x="64" y="160"/>
                    <a:pt x="144" y="80"/>
                  </a:cubicBezTo>
                  <a:cubicBezTo>
                    <a:pt x="224" y="0"/>
                    <a:pt x="424" y="40"/>
                    <a:pt x="480" y="32"/>
                  </a:cubicBezTo>
                </a:path>
              </a:pathLst>
            </a:custGeom>
            <a:noFill/>
            <a:ln w="38100" cap="flat" cmpd="sng">
              <a:solidFill>
                <a:srgbClr val="0066FF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0915" name="Text Box 15"/>
            <p:cNvSpPr txBox="1">
              <a:spLocks noChangeArrowheads="1"/>
            </p:cNvSpPr>
            <p:nvPr/>
          </p:nvSpPr>
          <p:spPr bwMode="auto">
            <a:xfrm>
              <a:off x="3710" y="3166"/>
              <a:ext cx="274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i="1">
                  <a:solidFill>
                    <a:srgbClr val="000000"/>
                  </a:solidFill>
                </a:rPr>
                <a:t>l</a:t>
              </a:r>
              <a:r>
                <a:rPr lang="en-US" altLang="zh-CN" i="1" baseline="-25000">
                  <a:solidFill>
                    <a:srgbClr val="000000"/>
                  </a:solidFill>
                </a:rPr>
                <a:t>2</a:t>
              </a:r>
              <a:endParaRPr lang="en-US" altLang="zh-CN" i="1">
                <a:solidFill>
                  <a:srgbClr val="000000"/>
                </a:solidFill>
              </a:endParaRPr>
            </a:p>
          </p:txBody>
        </p:sp>
      </p:grpSp>
      <p:grpSp>
        <p:nvGrpSpPr>
          <p:cNvPr id="80908" name="Group 21"/>
          <p:cNvGrpSpPr>
            <a:grpSpLocks/>
          </p:cNvGrpSpPr>
          <p:nvPr/>
        </p:nvGrpSpPr>
        <p:grpSpPr bwMode="auto">
          <a:xfrm>
            <a:off x="6172200" y="5257800"/>
            <a:ext cx="1397000" cy="1190625"/>
            <a:chOff x="3888" y="3312"/>
            <a:chExt cx="880" cy="750"/>
          </a:xfrm>
        </p:grpSpPr>
        <p:sp>
          <p:nvSpPr>
            <p:cNvPr id="80912" name="Freeform 12"/>
            <p:cNvSpPr>
              <a:spLocks/>
            </p:cNvSpPr>
            <p:nvPr/>
          </p:nvSpPr>
          <p:spPr bwMode="auto">
            <a:xfrm>
              <a:off x="3888" y="3312"/>
              <a:ext cx="880" cy="560"/>
            </a:xfrm>
            <a:custGeom>
              <a:avLst/>
              <a:gdLst>
                <a:gd name="T0" fmla="*/ 0 w 880"/>
                <a:gd name="T1" fmla="*/ 432 h 560"/>
                <a:gd name="T2" fmla="*/ 384 w 880"/>
                <a:gd name="T3" fmla="*/ 528 h 560"/>
                <a:gd name="T4" fmla="*/ 864 w 880"/>
                <a:gd name="T5" fmla="*/ 240 h 560"/>
                <a:gd name="T6" fmla="*/ 480 w 880"/>
                <a:gd name="T7" fmla="*/ 0 h 56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80" h="560">
                  <a:moveTo>
                    <a:pt x="0" y="432"/>
                  </a:moveTo>
                  <a:cubicBezTo>
                    <a:pt x="120" y="496"/>
                    <a:pt x="240" y="560"/>
                    <a:pt x="384" y="528"/>
                  </a:cubicBezTo>
                  <a:cubicBezTo>
                    <a:pt x="528" y="496"/>
                    <a:pt x="848" y="328"/>
                    <a:pt x="864" y="240"/>
                  </a:cubicBezTo>
                  <a:cubicBezTo>
                    <a:pt x="880" y="152"/>
                    <a:pt x="680" y="76"/>
                    <a:pt x="480" y="0"/>
                  </a:cubicBezTo>
                </a:path>
              </a:pathLst>
            </a:custGeom>
            <a:noFill/>
            <a:ln w="38100" cap="flat" cmpd="sng">
              <a:solidFill>
                <a:srgbClr val="0066FF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0913" name="Text Box 16"/>
            <p:cNvSpPr txBox="1">
              <a:spLocks noChangeArrowheads="1"/>
            </p:cNvSpPr>
            <p:nvPr/>
          </p:nvSpPr>
          <p:spPr bwMode="auto">
            <a:xfrm>
              <a:off x="4463" y="3694"/>
              <a:ext cx="274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i="1">
                  <a:solidFill>
                    <a:srgbClr val="000000"/>
                  </a:solidFill>
                </a:rPr>
                <a:t>l</a:t>
              </a:r>
              <a:r>
                <a:rPr lang="en-US" altLang="zh-CN" i="1" baseline="-25000">
                  <a:solidFill>
                    <a:srgbClr val="000000"/>
                  </a:solidFill>
                </a:rPr>
                <a:t>1</a:t>
              </a:r>
              <a:endParaRPr lang="en-US" altLang="zh-CN">
                <a:solidFill>
                  <a:srgbClr val="000000"/>
                </a:solidFill>
              </a:endParaRPr>
            </a:p>
          </p:txBody>
        </p:sp>
      </p:grpSp>
      <p:sp>
        <p:nvSpPr>
          <p:cNvPr id="80909" name="Text Box 17">
            <a:hlinkClick r:id="rId9" action="ppaction://hlinksldjump"/>
          </p:cNvPr>
          <p:cNvSpPr txBox="1">
            <a:spLocks noChangeArrowheads="1"/>
          </p:cNvSpPr>
          <p:nvPr/>
        </p:nvSpPr>
        <p:spPr bwMode="auto">
          <a:xfrm>
            <a:off x="76200" y="4495800"/>
            <a:ext cx="12604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证明：</a:t>
            </a:r>
          </a:p>
        </p:txBody>
      </p:sp>
      <p:graphicFrame>
        <p:nvGraphicFramePr>
          <p:cNvPr id="80910" name="Object 18"/>
          <p:cNvGraphicFramePr>
            <a:graphicFrameLocks noChangeAspect="1"/>
          </p:cNvGraphicFramePr>
          <p:nvPr/>
        </p:nvGraphicFramePr>
        <p:xfrm>
          <a:off x="1528763" y="4400550"/>
          <a:ext cx="2528887" cy="96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787" name="公式" r:id="rId12" imgW="663046" imgH="251554" progId="Equation.3">
                  <p:embed/>
                </p:oleObj>
              </mc:Choice>
              <mc:Fallback>
                <p:oleObj name="公式" r:id="rId12" imgW="663046" imgH="251554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8763" y="4400550"/>
                        <a:ext cx="2528887" cy="960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11" name="Object 19"/>
          <p:cNvGraphicFramePr>
            <a:graphicFrameLocks noChangeAspect="1"/>
          </p:cNvGraphicFramePr>
          <p:nvPr/>
        </p:nvGraphicFramePr>
        <p:xfrm>
          <a:off x="504825" y="5391150"/>
          <a:ext cx="4037013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788" name="公式" r:id="rId14" imgW="1249538" imgH="274461" progId="Equation.3">
                  <p:embed/>
                </p:oleObj>
              </mc:Choice>
              <mc:Fallback>
                <p:oleObj name="公式" r:id="rId14" imgW="1249538" imgH="274461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825" y="5391150"/>
                        <a:ext cx="4037013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5613874"/>
              </p:ext>
            </p:extLst>
          </p:nvPr>
        </p:nvGraphicFramePr>
        <p:xfrm>
          <a:off x="5148064" y="332656"/>
          <a:ext cx="1989138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268" name="公式" r:id="rId3" imgW="663046" imgH="251554" progId="Equation.3">
                  <p:embed/>
                </p:oleObj>
              </mc:Choice>
              <mc:Fallback>
                <p:oleObj name="公式" r:id="rId3" imgW="663046" imgH="251554" progId="Equation.3">
                  <p:embed/>
                  <p:pic>
                    <p:nvPicPr>
                      <p:cNvPr id="7987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064" y="332656"/>
                        <a:ext cx="1989138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05046" y="1200203"/>
            <a:ext cx="129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证明：</a:t>
            </a: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205046" y="424951"/>
            <a:ext cx="5159042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若对于区域</a:t>
            </a:r>
            <a:r>
              <a:rPr lang="en-US" altLang="zh-CN" sz="2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zh-CN" altLang="en-US" sz="2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内任意的路径</a:t>
            </a:r>
            <a:r>
              <a:rPr lang="en-US" altLang="zh-CN" sz="2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zh-CN" altLang="en-US" sz="2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有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7157740" y="413873"/>
            <a:ext cx="5159042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则</a:t>
            </a:r>
            <a:r>
              <a:rPr lang="en-US" altLang="zh-CN" sz="28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f(z)</a:t>
            </a:r>
            <a:r>
              <a:rPr lang="zh-CN" altLang="en-US" sz="28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解析</a:t>
            </a:r>
          </a:p>
        </p:txBody>
      </p:sp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7595368"/>
              </p:ext>
            </p:extLst>
          </p:nvPr>
        </p:nvGraphicFramePr>
        <p:xfrm>
          <a:off x="467544" y="1719316"/>
          <a:ext cx="8142287" cy="122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269" name="公式" r:id="rId5" imgW="2773822" imgH="358030" progId="Equation.3">
                  <p:embed/>
                </p:oleObj>
              </mc:Choice>
              <mc:Fallback>
                <p:oleObj name="公式" r:id="rId5" imgW="2773822" imgH="358030" progId="Equation.3">
                  <p:embed/>
                  <p:pic>
                    <p:nvPicPr>
                      <p:cNvPr id="8090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1719316"/>
                        <a:ext cx="8142287" cy="1223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23528" y="3933056"/>
            <a:ext cx="5159042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取小圆</a:t>
            </a:r>
            <a:r>
              <a:rPr lang="en-US" altLang="zh-CN" sz="28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R=</a:t>
            </a:r>
            <a:r>
              <a:rPr lang="el-GR" altLang="zh-CN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ε</a:t>
            </a:r>
            <a:endParaRPr lang="zh-CN" altLang="en-US" sz="2800" b="1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3803350"/>
              </p:ext>
            </p:extLst>
          </p:nvPr>
        </p:nvGraphicFramePr>
        <p:xfrm>
          <a:off x="611560" y="2864036"/>
          <a:ext cx="7382761" cy="11747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270" name="Equation" r:id="rId7" imgW="2603160" imgH="444240" progId="Equation.DSMT4">
                  <p:embed/>
                </p:oleObj>
              </mc:Choice>
              <mc:Fallback>
                <p:oleObj name="Equation" r:id="rId7" imgW="2603160" imgH="444240" progId="Equation.DSMT4">
                  <p:embed/>
                  <p:pic>
                    <p:nvPicPr>
                      <p:cNvPr id="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2864036"/>
                        <a:ext cx="7382761" cy="11747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337425"/>
              </p:ext>
            </p:extLst>
          </p:nvPr>
        </p:nvGraphicFramePr>
        <p:xfrm>
          <a:off x="205046" y="4456918"/>
          <a:ext cx="6302375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271" name="Equation" r:id="rId9" imgW="2222280" imgH="444240" progId="Equation.DSMT4">
                  <p:embed/>
                </p:oleObj>
              </mc:Choice>
              <mc:Fallback>
                <p:oleObj name="Equation" r:id="rId9" imgW="2222280" imgH="444240" progId="Equation.DSMT4">
                  <p:embed/>
                  <p:pic>
                    <p:nvPicPr>
                      <p:cNvPr id="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046" y="4456918"/>
                        <a:ext cx="6302375" cy="1174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6772743" y="4365104"/>
                <a:ext cx="1955920" cy="1112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743" y="4365104"/>
                <a:ext cx="1955920" cy="111286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8213313"/>
              </p:ext>
            </p:extLst>
          </p:nvPr>
        </p:nvGraphicFramePr>
        <p:xfrm>
          <a:off x="205046" y="5558372"/>
          <a:ext cx="6302375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272" name="Equation" r:id="rId12" imgW="2222280" imgH="444240" progId="Equation.DSMT4">
                  <p:embed/>
                </p:oleObj>
              </mc:Choice>
              <mc:Fallback>
                <p:oleObj name="Equation" r:id="rId12" imgW="2222280" imgH="444240" progId="Equation.DSMT4">
                  <p:embed/>
                  <p:pic>
                    <p:nvPicPr>
                      <p:cNvPr id="1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046" y="5558372"/>
                        <a:ext cx="6302375" cy="1174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6819634" y="5450243"/>
                <a:ext cx="1752595" cy="1112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634" y="5450243"/>
                <a:ext cx="1752595" cy="111286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4009599"/>
      </p:ext>
    </p:extLst>
  </p:cSld>
  <p:clrMapOvr>
    <a:masterClrMapping/>
  </p:clrMapOvr>
  <p:transition>
    <p:random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Line 2"/>
          <p:cNvSpPr>
            <a:spLocks noChangeShapeType="1"/>
          </p:cNvSpPr>
          <p:nvPr/>
        </p:nvSpPr>
        <p:spPr bwMode="auto">
          <a:xfrm>
            <a:off x="0" y="29718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23" name="Rectangle 3"/>
          <p:cNvSpPr>
            <a:spLocks noChangeArrowheads="1"/>
          </p:cNvSpPr>
          <p:nvPr/>
        </p:nvSpPr>
        <p:spPr bwMode="auto">
          <a:xfrm>
            <a:off x="0" y="76200"/>
            <a:ext cx="3505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（二）、复连通区域</a:t>
            </a:r>
          </a:p>
        </p:txBody>
      </p:sp>
      <p:graphicFrame>
        <p:nvGraphicFramePr>
          <p:cNvPr id="81924" name="Object 4"/>
          <p:cNvGraphicFramePr>
            <a:graphicFrameLocks noChangeAspect="1"/>
          </p:cNvGraphicFramePr>
          <p:nvPr/>
        </p:nvGraphicFramePr>
        <p:xfrm>
          <a:off x="3025775" y="1198563"/>
          <a:ext cx="4772025" cy="119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87" name="公式" r:id="rId3" imgW="1440074" imgH="319851" progId="Equation.3">
                  <p:embed/>
                </p:oleObj>
              </mc:Choice>
              <mc:Fallback>
                <p:oleObj name="公式" r:id="rId3" imgW="1440074" imgH="319851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5775" y="1198563"/>
                        <a:ext cx="4772025" cy="1196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25" name="Rectangle 5"/>
          <p:cNvSpPr>
            <a:spLocks noChangeArrowheads="1"/>
          </p:cNvSpPr>
          <p:nvPr/>
        </p:nvSpPr>
        <p:spPr bwMode="auto">
          <a:xfrm>
            <a:off x="0" y="3048000"/>
            <a:ext cx="129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man Old Style" panose="02050604050505020204" pitchFamily="18" charset="0"/>
              </a:rPr>
              <a:t>证明：</a:t>
            </a:r>
          </a:p>
        </p:txBody>
      </p:sp>
      <p:graphicFrame>
        <p:nvGraphicFramePr>
          <p:cNvPr id="81926" name="Object 6"/>
          <p:cNvGraphicFramePr>
            <a:graphicFrameLocks noChangeAspect="1"/>
          </p:cNvGraphicFramePr>
          <p:nvPr/>
        </p:nvGraphicFramePr>
        <p:xfrm>
          <a:off x="328613" y="3638550"/>
          <a:ext cx="5513387" cy="125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88" name="公式" r:id="rId5" imgW="2278345" imgH="358030" progId="Equation.3">
                  <p:embed/>
                </p:oleObj>
              </mc:Choice>
              <mc:Fallback>
                <p:oleObj name="公式" r:id="rId5" imgW="2278345" imgH="35803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3" y="3638550"/>
                        <a:ext cx="5513387" cy="1250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27" name="Rectangle 7"/>
          <p:cNvSpPr>
            <a:spLocks noChangeArrowheads="1"/>
          </p:cNvSpPr>
          <p:nvPr/>
        </p:nvSpPr>
        <p:spPr bwMode="auto">
          <a:xfrm>
            <a:off x="228600" y="609600"/>
            <a:ext cx="8534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函数在区域上不可导，存在奇点。将这些点挖掉所形成的带空区域</a:t>
            </a:r>
          </a:p>
        </p:txBody>
      </p:sp>
      <p:graphicFrame>
        <p:nvGraphicFramePr>
          <p:cNvPr id="81928" name="Object 8"/>
          <p:cNvGraphicFramePr>
            <a:graphicFrameLocks noChangeAspect="1"/>
          </p:cNvGraphicFramePr>
          <p:nvPr/>
        </p:nvGraphicFramePr>
        <p:xfrm>
          <a:off x="309563" y="4935538"/>
          <a:ext cx="5248275" cy="1169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89" name="公式" r:id="rId7" imgW="1996369" imgH="358030" progId="Equation.3">
                  <p:embed/>
                </p:oleObj>
              </mc:Choice>
              <mc:Fallback>
                <p:oleObj name="公式" r:id="rId7" imgW="1996369" imgH="35803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563" y="4935538"/>
                        <a:ext cx="5248275" cy="1169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1929" name="Group 34"/>
          <p:cNvGrpSpPr>
            <a:grpSpLocks/>
          </p:cNvGrpSpPr>
          <p:nvPr/>
        </p:nvGrpSpPr>
        <p:grpSpPr bwMode="auto">
          <a:xfrm>
            <a:off x="6154738" y="3567113"/>
            <a:ext cx="3073400" cy="3352800"/>
            <a:chOff x="3824" y="2232"/>
            <a:chExt cx="1936" cy="2112"/>
          </a:xfrm>
        </p:grpSpPr>
        <p:sp>
          <p:nvSpPr>
            <p:cNvPr id="81932" name="Line 9"/>
            <p:cNvSpPr>
              <a:spLocks noChangeShapeType="1"/>
            </p:cNvSpPr>
            <p:nvPr/>
          </p:nvSpPr>
          <p:spPr bwMode="auto">
            <a:xfrm flipH="1" flipV="1">
              <a:off x="4416" y="3072"/>
              <a:ext cx="384" cy="19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933" name="Line 10"/>
            <p:cNvSpPr>
              <a:spLocks noChangeShapeType="1"/>
            </p:cNvSpPr>
            <p:nvPr/>
          </p:nvSpPr>
          <p:spPr bwMode="auto">
            <a:xfrm flipH="1" flipV="1">
              <a:off x="4464" y="2976"/>
              <a:ext cx="384" cy="19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934" name="Line 11"/>
            <p:cNvSpPr>
              <a:spLocks noChangeShapeType="1"/>
            </p:cNvSpPr>
            <p:nvPr/>
          </p:nvSpPr>
          <p:spPr bwMode="auto">
            <a:xfrm flipH="1" flipV="1">
              <a:off x="5040" y="3888"/>
              <a:ext cx="288" cy="14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935" name="Line 12"/>
            <p:cNvSpPr>
              <a:spLocks noChangeShapeType="1"/>
            </p:cNvSpPr>
            <p:nvPr/>
          </p:nvSpPr>
          <p:spPr bwMode="auto">
            <a:xfrm flipH="1" flipV="1">
              <a:off x="5088" y="3792"/>
              <a:ext cx="288" cy="14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936" name="Freeform 13"/>
            <p:cNvSpPr>
              <a:spLocks/>
            </p:cNvSpPr>
            <p:nvPr/>
          </p:nvSpPr>
          <p:spPr bwMode="auto">
            <a:xfrm>
              <a:off x="4736" y="2928"/>
              <a:ext cx="480" cy="592"/>
            </a:xfrm>
            <a:custGeom>
              <a:avLst/>
              <a:gdLst>
                <a:gd name="T0" fmla="*/ 64 w 480"/>
                <a:gd name="T1" fmla="*/ 336 h 592"/>
                <a:gd name="T2" fmla="*/ 64 w 480"/>
                <a:gd name="T3" fmla="*/ 576 h 592"/>
                <a:gd name="T4" fmla="*/ 448 w 480"/>
                <a:gd name="T5" fmla="*/ 240 h 592"/>
                <a:gd name="T6" fmla="*/ 256 w 480"/>
                <a:gd name="T7" fmla="*/ 0 h 592"/>
                <a:gd name="T8" fmla="*/ 112 w 480"/>
                <a:gd name="T9" fmla="*/ 240 h 5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80" h="592">
                  <a:moveTo>
                    <a:pt x="64" y="336"/>
                  </a:moveTo>
                  <a:cubicBezTo>
                    <a:pt x="32" y="464"/>
                    <a:pt x="0" y="592"/>
                    <a:pt x="64" y="576"/>
                  </a:cubicBezTo>
                  <a:cubicBezTo>
                    <a:pt x="128" y="560"/>
                    <a:pt x="416" y="336"/>
                    <a:pt x="448" y="240"/>
                  </a:cubicBezTo>
                  <a:cubicBezTo>
                    <a:pt x="480" y="144"/>
                    <a:pt x="312" y="0"/>
                    <a:pt x="256" y="0"/>
                  </a:cubicBezTo>
                  <a:cubicBezTo>
                    <a:pt x="200" y="0"/>
                    <a:pt x="156" y="120"/>
                    <a:pt x="112" y="240"/>
                  </a:cubicBez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937" name="Freeform 14"/>
            <p:cNvSpPr>
              <a:spLocks/>
            </p:cNvSpPr>
            <p:nvPr/>
          </p:nvSpPr>
          <p:spPr bwMode="auto">
            <a:xfrm>
              <a:off x="4776" y="3592"/>
              <a:ext cx="400" cy="416"/>
            </a:xfrm>
            <a:custGeom>
              <a:avLst/>
              <a:gdLst>
                <a:gd name="T0" fmla="*/ 360 w 400"/>
                <a:gd name="T1" fmla="*/ 200 h 416"/>
                <a:gd name="T2" fmla="*/ 360 w 400"/>
                <a:gd name="T3" fmla="*/ 8 h 416"/>
                <a:gd name="T4" fmla="*/ 120 w 400"/>
                <a:gd name="T5" fmla="*/ 152 h 416"/>
                <a:gd name="T6" fmla="*/ 24 w 400"/>
                <a:gd name="T7" fmla="*/ 392 h 416"/>
                <a:gd name="T8" fmla="*/ 264 w 400"/>
                <a:gd name="T9" fmla="*/ 296 h 4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0" h="416">
                  <a:moveTo>
                    <a:pt x="360" y="200"/>
                  </a:moveTo>
                  <a:cubicBezTo>
                    <a:pt x="380" y="108"/>
                    <a:pt x="400" y="16"/>
                    <a:pt x="360" y="8"/>
                  </a:cubicBezTo>
                  <a:cubicBezTo>
                    <a:pt x="320" y="0"/>
                    <a:pt x="176" y="88"/>
                    <a:pt x="120" y="152"/>
                  </a:cubicBezTo>
                  <a:cubicBezTo>
                    <a:pt x="64" y="216"/>
                    <a:pt x="0" y="368"/>
                    <a:pt x="24" y="392"/>
                  </a:cubicBezTo>
                  <a:cubicBezTo>
                    <a:pt x="48" y="416"/>
                    <a:pt x="156" y="356"/>
                    <a:pt x="264" y="296"/>
                  </a:cubicBez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938" name="Freeform 15"/>
            <p:cNvSpPr>
              <a:spLocks/>
            </p:cNvSpPr>
            <p:nvPr/>
          </p:nvSpPr>
          <p:spPr bwMode="auto">
            <a:xfrm>
              <a:off x="4432" y="2232"/>
              <a:ext cx="1264" cy="1704"/>
            </a:xfrm>
            <a:custGeom>
              <a:avLst/>
              <a:gdLst>
                <a:gd name="T0" fmla="*/ 32 w 1264"/>
                <a:gd name="T1" fmla="*/ 744 h 1704"/>
                <a:gd name="T2" fmla="*/ 176 w 1264"/>
                <a:gd name="T3" fmla="*/ 264 h 1704"/>
                <a:gd name="T4" fmla="*/ 1088 w 1264"/>
                <a:gd name="T5" fmla="*/ 168 h 1704"/>
                <a:gd name="T6" fmla="*/ 1232 w 1264"/>
                <a:gd name="T7" fmla="*/ 1272 h 1704"/>
                <a:gd name="T8" fmla="*/ 896 w 1264"/>
                <a:gd name="T9" fmla="*/ 1704 h 17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64" h="1704">
                  <a:moveTo>
                    <a:pt x="32" y="744"/>
                  </a:moveTo>
                  <a:cubicBezTo>
                    <a:pt x="16" y="552"/>
                    <a:pt x="0" y="360"/>
                    <a:pt x="176" y="264"/>
                  </a:cubicBezTo>
                  <a:cubicBezTo>
                    <a:pt x="352" y="168"/>
                    <a:pt x="912" y="0"/>
                    <a:pt x="1088" y="168"/>
                  </a:cubicBezTo>
                  <a:cubicBezTo>
                    <a:pt x="1264" y="336"/>
                    <a:pt x="1264" y="1016"/>
                    <a:pt x="1232" y="1272"/>
                  </a:cubicBezTo>
                  <a:cubicBezTo>
                    <a:pt x="1200" y="1528"/>
                    <a:pt x="1048" y="1616"/>
                    <a:pt x="896" y="1704"/>
                  </a:cubicBez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939" name="Freeform 16"/>
            <p:cNvSpPr>
              <a:spLocks/>
            </p:cNvSpPr>
            <p:nvPr/>
          </p:nvSpPr>
          <p:spPr bwMode="auto">
            <a:xfrm>
              <a:off x="3824" y="3072"/>
              <a:ext cx="1688" cy="1272"/>
            </a:xfrm>
            <a:custGeom>
              <a:avLst/>
              <a:gdLst>
                <a:gd name="T0" fmla="*/ 592 w 1688"/>
                <a:gd name="T1" fmla="*/ 0 h 1272"/>
                <a:gd name="T2" fmla="*/ 16 w 1688"/>
                <a:gd name="T3" fmla="*/ 480 h 1272"/>
                <a:gd name="T4" fmla="*/ 688 w 1688"/>
                <a:gd name="T5" fmla="*/ 1152 h 1272"/>
                <a:gd name="T6" fmla="*/ 1552 w 1688"/>
                <a:gd name="T7" fmla="*/ 1200 h 1272"/>
                <a:gd name="T8" fmla="*/ 1504 w 1688"/>
                <a:gd name="T9" fmla="*/ 960 h 12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88" h="1272">
                  <a:moveTo>
                    <a:pt x="592" y="0"/>
                  </a:moveTo>
                  <a:cubicBezTo>
                    <a:pt x="296" y="144"/>
                    <a:pt x="0" y="288"/>
                    <a:pt x="16" y="480"/>
                  </a:cubicBezTo>
                  <a:cubicBezTo>
                    <a:pt x="32" y="672"/>
                    <a:pt x="432" y="1032"/>
                    <a:pt x="688" y="1152"/>
                  </a:cubicBezTo>
                  <a:cubicBezTo>
                    <a:pt x="944" y="1272"/>
                    <a:pt x="1416" y="1232"/>
                    <a:pt x="1552" y="1200"/>
                  </a:cubicBezTo>
                  <a:cubicBezTo>
                    <a:pt x="1688" y="1168"/>
                    <a:pt x="1596" y="1064"/>
                    <a:pt x="1504" y="960"/>
                  </a:cubicBez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940" name="Line 17"/>
            <p:cNvSpPr>
              <a:spLocks noChangeShapeType="1"/>
            </p:cNvSpPr>
            <p:nvPr/>
          </p:nvSpPr>
          <p:spPr bwMode="auto">
            <a:xfrm>
              <a:off x="4032" y="3888"/>
              <a:ext cx="192" cy="144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941" name="Line 18"/>
            <p:cNvSpPr>
              <a:spLocks noChangeShapeType="1"/>
            </p:cNvSpPr>
            <p:nvPr/>
          </p:nvSpPr>
          <p:spPr bwMode="auto">
            <a:xfrm flipH="1" flipV="1">
              <a:off x="5328" y="2304"/>
              <a:ext cx="192" cy="96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942" name="Text Box 19"/>
            <p:cNvSpPr txBox="1">
              <a:spLocks noChangeArrowheads="1"/>
            </p:cNvSpPr>
            <p:nvPr/>
          </p:nvSpPr>
          <p:spPr bwMode="auto">
            <a:xfrm>
              <a:off x="4559" y="3646"/>
              <a:ext cx="274" cy="36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b="1" i="1">
                  <a:solidFill>
                    <a:srgbClr val="000000"/>
                  </a:solidFill>
                </a:rPr>
                <a:t>l</a:t>
              </a:r>
              <a:r>
                <a:rPr lang="en-US" altLang="zh-CN" b="1" i="1" baseline="-25000">
                  <a:solidFill>
                    <a:srgbClr val="000000"/>
                  </a:solidFill>
                </a:rPr>
                <a:t>2</a:t>
              </a:r>
              <a:endParaRPr lang="en-US" altLang="zh-CN" b="1" i="1">
                <a:solidFill>
                  <a:srgbClr val="000000"/>
                </a:solidFill>
              </a:endParaRPr>
            </a:p>
          </p:txBody>
        </p:sp>
        <p:sp>
          <p:nvSpPr>
            <p:cNvPr id="81943" name="Line 20"/>
            <p:cNvSpPr>
              <a:spLocks noChangeShapeType="1"/>
            </p:cNvSpPr>
            <p:nvPr/>
          </p:nvSpPr>
          <p:spPr bwMode="auto">
            <a:xfrm flipV="1">
              <a:off x="4848" y="3696"/>
              <a:ext cx="144" cy="9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944" name="Text Box 21"/>
            <p:cNvSpPr txBox="1">
              <a:spLocks noChangeArrowheads="1"/>
            </p:cNvSpPr>
            <p:nvPr/>
          </p:nvSpPr>
          <p:spPr bwMode="auto">
            <a:xfrm>
              <a:off x="5231" y="2878"/>
              <a:ext cx="274" cy="36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b="1" i="1">
                  <a:solidFill>
                    <a:srgbClr val="000000"/>
                  </a:solidFill>
                </a:rPr>
                <a:t>l</a:t>
              </a:r>
              <a:r>
                <a:rPr lang="en-US" altLang="zh-CN" b="1" i="1" baseline="-25000">
                  <a:solidFill>
                    <a:srgbClr val="000000"/>
                  </a:solidFill>
                </a:rPr>
                <a:t>1</a:t>
              </a:r>
              <a:endParaRPr lang="en-US" altLang="zh-CN" b="1" i="1">
                <a:solidFill>
                  <a:srgbClr val="000000"/>
                </a:solidFill>
              </a:endParaRPr>
            </a:p>
          </p:txBody>
        </p:sp>
        <p:sp>
          <p:nvSpPr>
            <p:cNvPr id="81945" name="Text Box 22"/>
            <p:cNvSpPr txBox="1">
              <a:spLocks noChangeArrowheads="1"/>
            </p:cNvSpPr>
            <p:nvPr/>
          </p:nvSpPr>
          <p:spPr bwMode="auto">
            <a:xfrm>
              <a:off x="4944" y="2304"/>
              <a:ext cx="187" cy="36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b="1" i="1">
                  <a:solidFill>
                    <a:srgbClr val="000000"/>
                  </a:solidFill>
                </a:rPr>
                <a:t>l</a:t>
              </a:r>
            </a:p>
          </p:txBody>
        </p:sp>
        <p:sp>
          <p:nvSpPr>
            <p:cNvPr id="81946" name="Line 23"/>
            <p:cNvSpPr>
              <a:spLocks noChangeShapeType="1"/>
            </p:cNvSpPr>
            <p:nvPr/>
          </p:nvSpPr>
          <p:spPr bwMode="auto">
            <a:xfrm flipH="1">
              <a:off x="4992" y="3264"/>
              <a:ext cx="144" cy="9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947" name="Text Box 24"/>
            <p:cNvSpPr txBox="1">
              <a:spLocks noChangeArrowheads="1"/>
            </p:cNvSpPr>
            <p:nvPr/>
          </p:nvSpPr>
          <p:spPr bwMode="auto">
            <a:xfrm>
              <a:off x="4462" y="2688"/>
              <a:ext cx="287" cy="36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b="1" i="1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81948" name="Text Box 25"/>
            <p:cNvSpPr txBox="1">
              <a:spLocks noChangeArrowheads="1"/>
            </p:cNvSpPr>
            <p:nvPr/>
          </p:nvSpPr>
          <p:spPr bwMode="auto">
            <a:xfrm>
              <a:off x="4654" y="2784"/>
              <a:ext cx="287" cy="36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b="1" i="1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81949" name="Text Box 26"/>
            <p:cNvSpPr txBox="1">
              <a:spLocks noChangeArrowheads="1"/>
            </p:cNvSpPr>
            <p:nvPr/>
          </p:nvSpPr>
          <p:spPr bwMode="auto">
            <a:xfrm>
              <a:off x="4040" y="2878"/>
              <a:ext cx="356" cy="36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b="1" i="1">
                  <a:solidFill>
                    <a:srgbClr val="000000"/>
                  </a:solidFill>
                </a:rPr>
                <a:t>A’</a:t>
              </a:r>
            </a:p>
          </p:txBody>
        </p:sp>
        <p:sp>
          <p:nvSpPr>
            <p:cNvPr id="81950" name="Text Box 27"/>
            <p:cNvSpPr txBox="1">
              <a:spLocks noChangeArrowheads="1"/>
            </p:cNvSpPr>
            <p:nvPr/>
          </p:nvSpPr>
          <p:spPr bwMode="auto">
            <a:xfrm>
              <a:off x="4416" y="3168"/>
              <a:ext cx="372" cy="36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b="1" i="1">
                  <a:solidFill>
                    <a:srgbClr val="000000"/>
                  </a:solidFill>
                </a:rPr>
                <a:t>B’</a:t>
              </a:r>
            </a:p>
          </p:txBody>
        </p:sp>
        <p:sp>
          <p:nvSpPr>
            <p:cNvPr id="81951" name="Text Box 28"/>
            <p:cNvSpPr txBox="1">
              <a:spLocks noChangeArrowheads="1"/>
            </p:cNvSpPr>
            <p:nvPr/>
          </p:nvSpPr>
          <p:spPr bwMode="auto">
            <a:xfrm>
              <a:off x="5388" y="3696"/>
              <a:ext cx="372" cy="36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b="1" i="1">
                  <a:solidFill>
                    <a:srgbClr val="000000"/>
                  </a:solidFill>
                </a:rPr>
                <a:t>C’</a:t>
              </a:r>
            </a:p>
          </p:txBody>
        </p:sp>
        <p:sp>
          <p:nvSpPr>
            <p:cNvPr id="81952" name="Text Box 29"/>
            <p:cNvSpPr txBox="1">
              <a:spLocks noChangeArrowheads="1"/>
            </p:cNvSpPr>
            <p:nvPr/>
          </p:nvSpPr>
          <p:spPr bwMode="auto">
            <a:xfrm>
              <a:off x="5136" y="3456"/>
              <a:ext cx="386" cy="36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b="1" i="1">
                  <a:solidFill>
                    <a:srgbClr val="000000"/>
                  </a:solidFill>
                </a:rPr>
                <a:t>D’</a:t>
              </a:r>
            </a:p>
          </p:txBody>
        </p:sp>
        <p:sp>
          <p:nvSpPr>
            <p:cNvPr id="81953" name="Text Box 30"/>
            <p:cNvSpPr txBox="1">
              <a:spLocks noChangeArrowheads="1"/>
            </p:cNvSpPr>
            <p:nvPr/>
          </p:nvSpPr>
          <p:spPr bwMode="auto">
            <a:xfrm>
              <a:off x="5088" y="3955"/>
              <a:ext cx="287" cy="36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b="1" i="1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81954" name="Text Box 31"/>
            <p:cNvSpPr txBox="1">
              <a:spLocks noChangeArrowheads="1"/>
            </p:cNvSpPr>
            <p:nvPr/>
          </p:nvSpPr>
          <p:spPr bwMode="auto">
            <a:xfrm>
              <a:off x="4848" y="3840"/>
              <a:ext cx="301" cy="36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b="1" i="1">
                  <a:solidFill>
                    <a:srgbClr val="000000"/>
                  </a:solidFill>
                </a:rPr>
                <a:t>D</a:t>
              </a:r>
            </a:p>
          </p:txBody>
        </p:sp>
      </p:grpSp>
      <p:sp>
        <p:nvSpPr>
          <p:cNvPr id="81930" name="Line 32"/>
          <p:cNvSpPr>
            <a:spLocks noChangeShapeType="1"/>
          </p:cNvSpPr>
          <p:nvPr/>
        </p:nvSpPr>
        <p:spPr bwMode="auto">
          <a:xfrm flipV="1">
            <a:off x="5105400" y="2971800"/>
            <a:ext cx="2286000" cy="3886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31" name="Rectangle 33"/>
          <p:cNvSpPr>
            <a:spLocks noChangeArrowheads="1"/>
          </p:cNvSpPr>
          <p:nvPr/>
        </p:nvSpPr>
        <p:spPr bwMode="auto">
          <a:xfrm>
            <a:off x="0" y="1981200"/>
            <a:ext cx="9144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</a:rPr>
              <a:t>l 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</a:rPr>
              <a:t>为区域外境界线， </a:t>
            </a:r>
            <a:r>
              <a:rPr lang="en-US" altLang="zh-CN" b="1" i="1">
                <a:solidFill>
                  <a:srgbClr val="000000"/>
                </a:solidFill>
                <a:latin typeface="Book Antiqua" panose="02040602050305030304" pitchFamily="18" charset="0"/>
              </a:rPr>
              <a:t>l</a:t>
            </a:r>
            <a:r>
              <a:rPr lang="en-US" altLang="zh-CN" b="1" i="1" baseline="-25000">
                <a:solidFill>
                  <a:srgbClr val="000000"/>
                </a:solidFill>
                <a:latin typeface="Book Antiqua" panose="02040602050305030304" pitchFamily="18" charset="0"/>
              </a:rPr>
              <a:t>i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</a:rPr>
              <a:t>为区域内境界线，积分沿境界线正向进行</a:t>
            </a:r>
          </a:p>
        </p:txBody>
      </p:sp>
    </p:spTree>
  </p:cSld>
  <p:clrMapOvr>
    <a:masterClrMapping/>
  </p:clrMapOvr>
  <p:transition>
    <p:random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Line 2"/>
          <p:cNvSpPr>
            <a:spLocks noChangeShapeType="1"/>
          </p:cNvSpPr>
          <p:nvPr/>
        </p:nvSpPr>
        <p:spPr bwMode="auto">
          <a:xfrm flipV="1">
            <a:off x="0" y="2784475"/>
            <a:ext cx="9144000" cy="34925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82947" name="Object 3"/>
          <p:cNvGraphicFramePr>
            <a:graphicFrameLocks noChangeAspect="1"/>
          </p:cNvGraphicFramePr>
          <p:nvPr/>
        </p:nvGraphicFramePr>
        <p:xfrm>
          <a:off x="0" y="1447800"/>
          <a:ext cx="5338763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59" name="公式" r:id="rId3" imgW="1607643" imgH="289733" progId="Equation.3">
                  <p:embed/>
                </p:oleObj>
              </mc:Choice>
              <mc:Fallback>
                <p:oleObj name="公式" r:id="rId3" imgW="1607643" imgH="289733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447800"/>
                        <a:ext cx="5338763" cy="1155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948" name="Object 4"/>
          <p:cNvGraphicFramePr>
            <a:graphicFrameLocks noChangeAspect="1"/>
          </p:cNvGraphicFramePr>
          <p:nvPr/>
        </p:nvGraphicFramePr>
        <p:xfrm>
          <a:off x="0" y="0"/>
          <a:ext cx="5289550" cy="1211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60" name="公式" r:id="rId5" imgW="2042302" imgH="327487" progId="Equation.3">
                  <p:embed/>
                </p:oleObj>
              </mc:Choice>
              <mc:Fallback>
                <p:oleObj name="公式" r:id="rId5" imgW="2042302" imgH="327487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5289550" cy="1211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2949" name="Group 43"/>
          <p:cNvGrpSpPr>
            <a:grpSpLocks/>
          </p:cNvGrpSpPr>
          <p:nvPr/>
        </p:nvGrpSpPr>
        <p:grpSpPr bwMode="auto">
          <a:xfrm>
            <a:off x="5715000" y="0"/>
            <a:ext cx="3081338" cy="2819400"/>
            <a:chOff x="3600" y="0"/>
            <a:chExt cx="1941" cy="1776"/>
          </a:xfrm>
        </p:grpSpPr>
        <p:grpSp>
          <p:nvGrpSpPr>
            <p:cNvPr id="82963" name="Group 5"/>
            <p:cNvGrpSpPr>
              <a:grpSpLocks/>
            </p:cNvGrpSpPr>
            <p:nvPr/>
          </p:nvGrpSpPr>
          <p:grpSpPr bwMode="auto">
            <a:xfrm>
              <a:off x="3792" y="0"/>
              <a:ext cx="1749" cy="1697"/>
              <a:chOff x="3824" y="2210"/>
              <a:chExt cx="1959" cy="2136"/>
            </a:xfrm>
          </p:grpSpPr>
          <p:sp>
            <p:nvSpPr>
              <p:cNvPr id="82965" name="Line 6"/>
              <p:cNvSpPr>
                <a:spLocks noChangeShapeType="1"/>
              </p:cNvSpPr>
              <p:nvPr/>
            </p:nvSpPr>
            <p:spPr bwMode="auto">
              <a:xfrm flipH="1" flipV="1">
                <a:off x="4416" y="3050"/>
                <a:ext cx="384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966" name="Line 7"/>
              <p:cNvSpPr>
                <a:spLocks noChangeShapeType="1"/>
              </p:cNvSpPr>
              <p:nvPr/>
            </p:nvSpPr>
            <p:spPr bwMode="auto">
              <a:xfrm flipH="1" flipV="1">
                <a:off x="4464" y="2954"/>
                <a:ext cx="384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967" name="Line 8"/>
              <p:cNvSpPr>
                <a:spLocks noChangeShapeType="1"/>
              </p:cNvSpPr>
              <p:nvPr/>
            </p:nvSpPr>
            <p:spPr bwMode="auto">
              <a:xfrm flipH="1" flipV="1">
                <a:off x="5040" y="3866"/>
                <a:ext cx="288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968" name="Line 9"/>
              <p:cNvSpPr>
                <a:spLocks noChangeShapeType="1"/>
              </p:cNvSpPr>
              <p:nvPr/>
            </p:nvSpPr>
            <p:spPr bwMode="auto">
              <a:xfrm flipH="1" flipV="1">
                <a:off x="5088" y="3770"/>
                <a:ext cx="288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969" name="Freeform 10"/>
              <p:cNvSpPr>
                <a:spLocks/>
              </p:cNvSpPr>
              <p:nvPr/>
            </p:nvSpPr>
            <p:spPr bwMode="auto">
              <a:xfrm>
                <a:off x="4736" y="2906"/>
                <a:ext cx="480" cy="592"/>
              </a:xfrm>
              <a:custGeom>
                <a:avLst/>
                <a:gdLst>
                  <a:gd name="T0" fmla="*/ 64 w 480"/>
                  <a:gd name="T1" fmla="*/ 336 h 592"/>
                  <a:gd name="T2" fmla="*/ 64 w 480"/>
                  <a:gd name="T3" fmla="*/ 576 h 592"/>
                  <a:gd name="T4" fmla="*/ 448 w 480"/>
                  <a:gd name="T5" fmla="*/ 240 h 592"/>
                  <a:gd name="T6" fmla="*/ 256 w 480"/>
                  <a:gd name="T7" fmla="*/ 0 h 592"/>
                  <a:gd name="T8" fmla="*/ 112 w 480"/>
                  <a:gd name="T9" fmla="*/ 240 h 5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80" h="592">
                    <a:moveTo>
                      <a:pt x="64" y="336"/>
                    </a:moveTo>
                    <a:cubicBezTo>
                      <a:pt x="32" y="464"/>
                      <a:pt x="0" y="592"/>
                      <a:pt x="64" y="576"/>
                    </a:cubicBezTo>
                    <a:cubicBezTo>
                      <a:pt x="128" y="560"/>
                      <a:pt x="416" y="336"/>
                      <a:pt x="448" y="240"/>
                    </a:cubicBezTo>
                    <a:cubicBezTo>
                      <a:pt x="480" y="144"/>
                      <a:pt x="312" y="0"/>
                      <a:pt x="256" y="0"/>
                    </a:cubicBezTo>
                    <a:cubicBezTo>
                      <a:pt x="200" y="0"/>
                      <a:pt x="156" y="120"/>
                      <a:pt x="112" y="240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970" name="Freeform 11"/>
              <p:cNvSpPr>
                <a:spLocks/>
              </p:cNvSpPr>
              <p:nvPr/>
            </p:nvSpPr>
            <p:spPr bwMode="auto">
              <a:xfrm>
                <a:off x="4776" y="3570"/>
                <a:ext cx="400" cy="416"/>
              </a:xfrm>
              <a:custGeom>
                <a:avLst/>
                <a:gdLst>
                  <a:gd name="T0" fmla="*/ 360 w 400"/>
                  <a:gd name="T1" fmla="*/ 200 h 416"/>
                  <a:gd name="T2" fmla="*/ 360 w 400"/>
                  <a:gd name="T3" fmla="*/ 8 h 416"/>
                  <a:gd name="T4" fmla="*/ 120 w 400"/>
                  <a:gd name="T5" fmla="*/ 152 h 416"/>
                  <a:gd name="T6" fmla="*/ 24 w 400"/>
                  <a:gd name="T7" fmla="*/ 392 h 416"/>
                  <a:gd name="T8" fmla="*/ 264 w 400"/>
                  <a:gd name="T9" fmla="*/ 296 h 4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0" h="416">
                    <a:moveTo>
                      <a:pt x="360" y="200"/>
                    </a:moveTo>
                    <a:cubicBezTo>
                      <a:pt x="380" y="108"/>
                      <a:pt x="400" y="16"/>
                      <a:pt x="360" y="8"/>
                    </a:cubicBezTo>
                    <a:cubicBezTo>
                      <a:pt x="320" y="0"/>
                      <a:pt x="176" y="88"/>
                      <a:pt x="120" y="152"/>
                    </a:cubicBezTo>
                    <a:cubicBezTo>
                      <a:pt x="64" y="216"/>
                      <a:pt x="0" y="368"/>
                      <a:pt x="24" y="392"/>
                    </a:cubicBezTo>
                    <a:cubicBezTo>
                      <a:pt x="48" y="416"/>
                      <a:pt x="156" y="356"/>
                      <a:pt x="264" y="296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971" name="Freeform 12"/>
              <p:cNvSpPr>
                <a:spLocks/>
              </p:cNvSpPr>
              <p:nvPr/>
            </p:nvSpPr>
            <p:spPr bwMode="auto">
              <a:xfrm>
                <a:off x="4432" y="2210"/>
                <a:ext cx="1264" cy="1704"/>
              </a:xfrm>
              <a:custGeom>
                <a:avLst/>
                <a:gdLst>
                  <a:gd name="T0" fmla="*/ 32 w 1264"/>
                  <a:gd name="T1" fmla="*/ 744 h 1704"/>
                  <a:gd name="T2" fmla="*/ 176 w 1264"/>
                  <a:gd name="T3" fmla="*/ 264 h 1704"/>
                  <a:gd name="T4" fmla="*/ 1088 w 1264"/>
                  <a:gd name="T5" fmla="*/ 168 h 1704"/>
                  <a:gd name="T6" fmla="*/ 1232 w 1264"/>
                  <a:gd name="T7" fmla="*/ 1272 h 1704"/>
                  <a:gd name="T8" fmla="*/ 896 w 1264"/>
                  <a:gd name="T9" fmla="*/ 1704 h 17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64" h="1704">
                    <a:moveTo>
                      <a:pt x="32" y="744"/>
                    </a:moveTo>
                    <a:cubicBezTo>
                      <a:pt x="16" y="552"/>
                      <a:pt x="0" y="360"/>
                      <a:pt x="176" y="264"/>
                    </a:cubicBezTo>
                    <a:cubicBezTo>
                      <a:pt x="352" y="168"/>
                      <a:pt x="912" y="0"/>
                      <a:pt x="1088" y="168"/>
                    </a:cubicBezTo>
                    <a:cubicBezTo>
                      <a:pt x="1264" y="336"/>
                      <a:pt x="1264" y="1016"/>
                      <a:pt x="1232" y="1272"/>
                    </a:cubicBezTo>
                    <a:cubicBezTo>
                      <a:pt x="1200" y="1528"/>
                      <a:pt x="1048" y="1616"/>
                      <a:pt x="896" y="1704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972" name="Freeform 13"/>
              <p:cNvSpPr>
                <a:spLocks/>
              </p:cNvSpPr>
              <p:nvPr/>
            </p:nvSpPr>
            <p:spPr bwMode="auto">
              <a:xfrm>
                <a:off x="3824" y="3050"/>
                <a:ext cx="1688" cy="1272"/>
              </a:xfrm>
              <a:custGeom>
                <a:avLst/>
                <a:gdLst>
                  <a:gd name="T0" fmla="*/ 592 w 1688"/>
                  <a:gd name="T1" fmla="*/ 0 h 1272"/>
                  <a:gd name="T2" fmla="*/ 16 w 1688"/>
                  <a:gd name="T3" fmla="*/ 480 h 1272"/>
                  <a:gd name="T4" fmla="*/ 688 w 1688"/>
                  <a:gd name="T5" fmla="*/ 1152 h 1272"/>
                  <a:gd name="T6" fmla="*/ 1552 w 1688"/>
                  <a:gd name="T7" fmla="*/ 1200 h 1272"/>
                  <a:gd name="T8" fmla="*/ 1504 w 1688"/>
                  <a:gd name="T9" fmla="*/ 960 h 12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88" h="1272">
                    <a:moveTo>
                      <a:pt x="592" y="0"/>
                    </a:moveTo>
                    <a:cubicBezTo>
                      <a:pt x="296" y="144"/>
                      <a:pt x="0" y="288"/>
                      <a:pt x="16" y="480"/>
                    </a:cubicBezTo>
                    <a:cubicBezTo>
                      <a:pt x="32" y="672"/>
                      <a:pt x="432" y="1032"/>
                      <a:pt x="688" y="1152"/>
                    </a:cubicBezTo>
                    <a:cubicBezTo>
                      <a:pt x="944" y="1272"/>
                      <a:pt x="1416" y="1232"/>
                      <a:pt x="1552" y="1200"/>
                    </a:cubicBezTo>
                    <a:cubicBezTo>
                      <a:pt x="1688" y="1168"/>
                      <a:pt x="1596" y="1064"/>
                      <a:pt x="1504" y="960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973" name="Line 14"/>
              <p:cNvSpPr>
                <a:spLocks noChangeShapeType="1"/>
              </p:cNvSpPr>
              <p:nvPr/>
            </p:nvSpPr>
            <p:spPr bwMode="auto">
              <a:xfrm flipH="1" flipV="1">
                <a:off x="5328" y="2282"/>
                <a:ext cx="192" cy="9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974" name="Text Box 15"/>
              <p:cNvSpPr txBox="1">
                <a:spLocks noChangeArrowheads="1"/>
              </p:cNvSpPr>
              <p:nvPr/>
            </p:nvSpPr>
            <p:spPr bwMode="auto">
              <a:xfrm>
                <a:off x="4544" y="3579"/>
                <a:ext cx="304" cy="4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b="1" i="1">
                    <a:solidFill>
                      <a:schemeClr val="tx2"/>
                    </a:solidFill>
                  </a:rPr>
                  <a:t>l</a:t>
                </a:r>
                <a:r>
                  <a:rPr lang="en-US" altLang="zh-CN" b="1" i="1" baseline="-25000">
                    <a:solidFill>
                      <a:schemeClr val="tx2"/>
                    </a:solidFill>
                  </a:rPr>
                  <a:t>2</a:t>
                </a:r>
                <a:endParaRPr lang="en-US" altLang="zh-CN" b="1" i="1">
                  <a:solidFill>
                    <a:schemeClr val="tx2"/>
                  </a:solidFill>
                </a:endParaRPr>
              </a:p>
            </p:txBody>
          </p:sp>
          <p:sp>
            <p:nvSpPr>
              <p:cNvPr id="82975" name="Line 16"/>
              <p:cNvSpPr>
                <a:spLocks noChangeShapeType="1"/>
              </p:cNvSpPr>
              <p:nvPr/>
            </p:nvSpPr>
            <p:spPr bwMode="auto">
              <a:xfrm flipV="1">
                <a:off x="4848" y="3674"/>
                <a:ext cx="144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976" name="Text Box 17"/>
              <p:cNvSpPr txBox="1">
                <a:spLocks noChangeArrowheads="1"/>
              </p:cNvSpPr>
              <p:nvPr/>
            </p:nvSpPr>
            <p:spPr bwMode="auto">
              <a:xfrm>
                <a:off x="5216" y="2812"/>
                <a:ext cx="304" cy="4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b="1" i="1">
                    <a:solidFill>
                      <a:schemeClr val="tx2"/>
                    </a:solidFill>
                  </a:rPr>
                  <a:t>l</a:t>
                </a:r>
                <a:r>
                  <a:rPr lang="en-US" altLang="zh-CN" b="1" i="1" baseline="-25000">
                    <a:solidFill>
                      <a:schemeClr val="tx2"/>
                    </a:solidFill>
                  </a:rPr>
                  <a:t>1</a:t>
                </a:r>
                <a:endParaRPr lang="en-US" altLang="zh-CN" b="1" i="1">
                  <a:solidFill>
                    <a:schemeClr val="tx2"/>
                  </a:solidFill>
                </a:endParaRPr>
              </a:p>
            </p:txBody>
          </p:sp>
          <p:sp>
            <p:nvSpPr>
              <p:cNvPr id="82977" name="Text Box 18"/>
              <p:cNvSpPr txBox="1">
                <a:spLocks noChangeArrowheads="1"/>
              </p:cNvSpPr>
              <p:nvPr/>
            </p:nvSpPr>
            <p:spPr bwMode="auto">
              <a:xfrm>
                <a:off x="4933" y="2235"/>
                <a:ext cx="209" cy="4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b="1" i="1">
                    <a:solidFill>
                      <a:schemeClr val="tx2"/>
                    </a:solidFill>
                  </a:rPr>
                  <a:t>l</a:t>
                </a:r>
              </a:p>
            </p:txBody>
          </p:sp>
          <p:sp>
            <p:nvSpPr>
              <p:cNvPr id="82978" name="Line 19"/>
              <p:cNvSpPr>
                <a:spLocks noChangeShapeType="1"/>
              </p:cNvSpPr>
              <p:nvPr/>
            </p:nvSpPr>
            <p:spPr bwMode="auto">
              <a:xfrm flipH="1">
                <a:off x="4992" y="3242"/>
                <a:ext cx="144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979" name="Text Box 20"/>
              <p:cNvSpPr txBox="1">
                <a:spLocks noChangeArrowheads="1"/>
              </p:cNvSpPr>
              <p:nvPr/>
            </p:nvSpPr>
            <p:spPr bwMode="auto">
              <a:xfrm>
                <a:off x="4445" y="2619"/>
                <a:ext cx="321" cy="4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b="1" i="1">
                    <a:solidFill>
                      <a:schemeClr val="tx2"/>
                    </a:solidFill>
                  </a:rPr>
                  <a:t>A</a:t>
                </a:r>
              </a:p>
            </p:txBody>
          </p:sp>
          <p:sp>
            <p:nvSpPr>
              <p:cNvPr id="82980" name="Text Box 21"/>
              <p:cNvSpPr txBox="1">
                <a:spLocks noChangeArrowheads="1"/>
              </p:cNvSpPr>
              <p:nvPr/>
            </p:nvSpPr>
            <p:spPr bwMode="auto">
              <a:xfrm>
                <a:off x="4637" y="2716"/>
                <a:ext cx="322" cy="4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b="1" i="1">
                    <a:solidFill>
                      <a:schemeClr val="tx2"/>
                    </a:solidFill>
                  </a:rPr>
                  <a:t>B</a:t>
                </a:r>
              </a:p>
            </p:txBody>
          </p:sp>
          <p:sp>
            <p:nvSpPr>
              <p:cNvPr id="82981" name="Text Box 22"/>
              <p:cNvSpPr txBox="1">
                <a:spLocks noChangeArrowheads="1"/>
              </p:cNvSpPr>
              <p:nvPr/>
            </p:nvSpPr>
            <p:spPr bwMode="auto">
              <a:xfrm>
                <a:off x="4010" y="2812"/>
                <a:ext cx="417" cy="4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b="1" i="1">
                    <a:solidFill>
                      <a:schemeClr val="tx2"/>
                    </a:solidFill>
                  </a:rPr>
                  <a:t>A’</a:t>
                </a:r>
              </a:p>
            </p:txBody>
          </p:sp>
          <p:sp>
            <p:nvSpPr>
              <p:cNvPr id="82982" name="Text Box 23"/>
              <p:cNvSpPr txBox="1">
                <a:spLocks noChangeArrowheads="1"/>
              </p:cNvSpPr>
              <p:nvPr/>
            </p:nvSpPr>
            <p:spPr bwMode="auto">
              <a:xfrm>
                <a:off x="4393" y="3100"/>
                <a:ext cx="417" cy="4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b="1" i="1">
                    <a:solidFill>
                      <a:schemeClr val="tx2"/>
                    </a:solidFill>
                  </a:rPr>
                  <a:t>B’</a:t>
                </a:r>
              </a:p>
            </p:txBody>
          </p:sp>
          <p:sp>
            <p:nvSpPr>
              <p:cNvPr id="82983" name="Text Box 24"/>
              <p:cNvSpPr txBox="1">
                <a:spLocks noChangeArrowheads="1"/>
              </p:cNvSpPr>
              <p:nvPr/>
            </p:nvSpPr>
            <p:spPr bwMode="auto">
              <a:xfrm>
                <a:off x="5366" y="3627"/>
                <a:ext cx="417" cy="4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b="1" i="1">
                    <a:solidFill>
                      <a:schemeClr val="tx2"/>
                    </a:solidFill>
                  </a:rPr>
                  <a:t>C’</a:t>
                </a:r>
              </a:p>
            </p:txBody>
          </p:sp>
          <p:sp>
            <p:nvSpPr>
              <p:cNvPr id="82984" name="Text Box 25"/>
              <p:cNvSpPr txBox="1">
                <a:spLocks noChangeArrowheads="1"/>
              </p:cNvSpPr>
              <p:nvPr/>
            </p:nvSpPr>
            <p:spPr bwMode="auto">
              <a:xfrm>
                <a:off x="5114" y="3387"/>
                <a:ext cx="433" cy="4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b="1" i="1">
                    <a:solidFill>
                      <a:schemeClr val="tx2"/>
                    </a:solidFill>
                  </a:rPr>
                  <a:t>D’</a:t>
                </a:r>
              </a:p>
            </p:txBody>
          </p:sp>
          <p:sp>
            <p:nvSpPr>
              <p:cNvPr id="82985" name="Text Box 26"/>
              <p:cNvSpPr txBox="1">
                <a:spLocks noChangeArrowheads="1"/>
              </p:cNvSpPr>
              <p:nvPr/>
            </p:nvSpPr>
            <p:spPr bwMode="auto">
              <a:xfrm>
                <a:off x="5071" y="3887"/>
                <a:ext cx="321" cy="4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b="1" i="1">
                    <a:solidFill>
                      <a:schemeClr val="tx2"/>
                    </a:solidFill>
                  </a:rPr>
                  <a:t>C</a:t>
                </a:r>
              </a:p>
            </p:txBody>
          </p:sp>
          <p:sp>
            <p:nvSpPr>
              <p:cNvPr id="82986" name="Text Box 27"/>
              <p:cNvSpPr txBox="1">
                <a:spLocks noChangeArrowheads="1"/>
              </p:cNvSpPr>
              <p:nvPr/>
            </p:nvSpPr>
            <p:spPr bwMode="auto">
              <a:xfrm>
                <a:off x="4830" y="3772"/>
                <a:ext cx="337" cy="4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b="1" i="1">
                    <a:solidFill>
                      <a:schemeClr val="tx2"/>
                    </a:solidFill>
                  </a:rPr>
                  <a:t>D</a:t>
                </a:r>
              </a:p>
            </p:txBody>
          </p:sp>
        </p:grpSp>
        <p:sp>
          <p:nvSpPr>
            <p:cNvPr id="82964" name="Line 28"/>
            <p:cNvSpPr>
              <a:spLocks noChangeShapeType="1"/>
            </p:cNvSpPr>
            <p:nvPr/>
          </p:nvSpPr>
          <p:spPr bwMode="auto">
            <a:xfrm flipH="1" flipV="1">
              <a:off x="3600" y="0"/>
              <a:ext cx="0" cy="17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82950" name="Object 29"/>
          <p:cNvGraphicFramePr>
            <a:graphicFrameLocks noChangeAspect="1"/>
          </p:cNvGraphicFramePr>
          <p:nvPr/>
        </p:nvGraphicFramePr>
        <p:xfrm>
          <a:off x="214313" y="3048000"/>
          <a:ext cx="5189537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61" name="公式" r:id="rId7" imgW="1486006" imgH="289733" progId="Equation.3">
                  <p:embed/>
                </p:oleObj>
              </mc:Choice>
              <mc:Fallback>
                <p:oleObj name="公式" r:id="rId7" imgW="1486006" imgH="289733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313" y="3048000"/>
                        <a:ext cx="5189537" cy="1155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2951" name="Group 30"/>
          <p:cNvGrpSpPr>
            <a:grpSpLocks/>
          </p:cNvGrpSpPr>
          <p:nvPr/>
        </p:nvGrpSpPr>
        <p:grpSpPr bwMode="auto">
          <a:xfrm>
            <a:off x="0" y="4343400"/>
            <a:ext cx="5943600" cy="1752600"/>
            <a:chOff x="0" y="2736"/>
            <a:chExt cx="3744" cy="1104"/>
          </a:xfrm>
        </p:grpSpPr>
        <p:graphicFrame>
          <p:nvGraphicFramePr>
            <p:cNvPr id="82960" name="Object 31"/>
            <p:cNvGraphicFramePr>
              <a:graphicFrameLocks noChangeAspect="1"/>
            </p:cNvGraphicFramePr>
            <p:nvPr/>
          </p:nvGraphicFramePr>
          <p:xfrm>
            <a:off x="0" y="2736"/>
            <a:ext cx="3744" cy="11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562" name="公式" r:id="rId9" imgW="1394566" imgH="289733" progId="Equation.3">
                    <p:embed/>
                  </p:oleObj>
                </mc:Choice>
                <mc:Fallback>
                  <p:oleObj name="公式" r:id="rId9" imgW="1394566" imgH="289733" progId="Equation.3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2736"/>
                          <a:ext cx="3744" cy="11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961" name="Line 32"/>
            <p:cNvSpPr>
              <a:spLocks noChangeShapeType="1"/>
            </p:cNvSpPr>
            <p:nvPr/>
          </p:nvSpPr>
          <p:spPr bwMode="auto">
            <a:xfrm flipV="1">
              <a:off x="240" y="3072"/>
              <a:ext cx="0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62" name="Line 33"/>
            <p:cNvSpPr>
              <a:spLocks noChangeShapeType="1"/>
            </p:cNvSpPr>
            <p:nvPr/>
          </p:nvSpPr>
          <p:spPr bwMode="auto">
            <a:xfrm flipV="1">
              <a:off x="2448" y="3072"/>
              <a:ext cx="0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2952" name="Rectangle 34"/>
          <p:cNvSpPr>
            <a:spLocks noChangeArrowheads="1"/>
          </p:cNvSpPr>
          <p:nvPr/>
        </p:nvSpPr>
        <p:spPr bwMode="auto">
          <a:xfrm>
            <a:off x="228600" y="6096000"/>
            <a:ext cx="5029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</a:rPr>
              <a:t>内、外境界线逆时针积分相等</a:t>
            </a:r>
          </a:p>
        </p:txBody>
      </p:sp>
      <p:grpSp>
        <p:nvGrpSpPr>
          <p:cNvPr id="82953" name="Group 42"/>
          <p:cNvGrpSpPr>
            <a:grpSpLocks/>
          </p:cNvGrpSpPr>
          <p:nvPr/>
        </p:nvGrpSpPr>
        <p:grpSpPr bwMode="auto">
          <a:xfrm>
            <a:off x="6261100" y="3848100"/>
            <a:ext cx="2527300" cy="2590800"/>
            <a:chOff x="3944" y="2424"/>
            <a:chExt cx="1592" cy="1632"/>
          </a:xfrm>
        </p:grpSpPr>
        <p:sp>
          <p:nvSpPr>
            <p:cNvPr id="82954" name="Freeform 36"/>
            <p:cNvSpPr>
              <a:spLocks/>
            </p:cNvSpPr>
            <p:nvPr/>
          </p:nvSpPr>
          <p:spPr bwMode="auto">
            <a:xfrm>
              <a:off x="3944" y="2424"/>
              <a:ext cx="1592" cy="1632"/>
            </a:xfrm>
            <a:custGeom>
              <a:avLst/>
              <a:gdLst>
                <a:gd name="T0" fmla="*/ 280 w 1592"/>
                <a:gd name="T1" fmla="*/ 1032 h 1632"/>
                <a:gd name="T2" fmla="*/ 184 w 1592"/>
                <a:gd name="T3" fmla="*/ 264 h 1632"/>
                <a:gd name="T4" fmla="*/ 1384 w 1592"/>
                <a:gd name="T5" fmla="*/ 120 h 1632"/>
                <a:gd name="T6" fmla="*/ 1432 w 1592"/>
                <a:gd name="T7" fmla="*/ 984 h 1632"/>
                <a:gd name="T8" fmla="*/ 1192 w 1592"/>
                <a:gd name="T9" fmla="*/ 1608 h 1632"/>
                <a:gd name="T10" fmla="*/ 856 w 1592"/>
                <a:gd name="T11" fmla="*/ 1128 h 1632"/>
                <a:gd name="T12" fmla="*/ 280 w 1592"/>
                <a:gd name="T13" fmla="*/ 1320 h 1632"/>
                <a:gd name="T14" fmla="*/ 280 w 1592"/>
                <a:gd name="T15" fmla="*/ 1032 h 16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592" h="1632">
                  <a:moveTo>
                    <a:pt x="280" y="1032"/>
                  </a:moveTo>
                  <a:cubicBezTo>
                    <a:pt x="264" y="856"/>
                    <a:pt x="0" y="416"/>
                    <a:pt x="184" y="264"/>
                  </a:cubicBezTo>
                  <a:cubicBezTo>
                    <a:pt x="368" y="112"/>
                    <a:pt x="1176" y="0"/>
                    <a:pt x="1384" y="120"/>
                  </a:cubicBezTo>
                  <a:cubicBezTo>
                    <a:pt x="1592" y="240"/>
                    <a:pt x="1464" y="736"/>
                    <a:pt x="1432" y="984"/>
                  </a:cubicBezTo>
                  <a:cubicBezTo>
                    <a:pt x="1400" y="1232"/>
                    <a:pt x="1288" y="1584"/>
                    <a:pt x="1192" y="1608"/>
                  </a:cubicBezTo>
                  <a:cubicBezTo>
                    <a:pt x="1096" y="1632"/>
                    <a:pt x="1008" y="1176"/>
                    <a:pt x="856" y="1128"/>
                  </a:cubicBezTo>
                  <a:cubicBezTo>
                    <a:pt x="704" y="1080"/>
                    <a:pt x="376" y="1336"/>
                    <a:pt x="280" y="1320"/>
                  </a:cubicBezTo>
                  <a:cubicBezTo>
                    <a:pt x="184" y="1304"/>
                    <a:pt x="296" y="1208"/>
                    <a:pt x="280" y="1032"/>
                  </a:cubicBezTo>
                  <a:close/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55" name="Freeform 37"/>
            <p:cNvSpPr>
              <a:spLocks/>
            </p:cNvSpPr>
            <p:nvPr/>
          </p:nvSpPr>
          <p:spPr bwMode="auto">
            <a:xfrm>
              <a:off x="4480" y="2872"/>
              <a:ext cx="240" cy="464"/>
            </a:xfrm>
            <a:custGeom>
              <a:avLst/>
              <a:gdLst>
                <a:gd name="T0" fmla="*/ 32 w 240"/>
                <a:gd name="T1" fmla="*/ 200 h 464"/>
                <a:gd name="T2" fmla="*/ 32 w 240"/>
                <a:gd name="T3" fmla="*/ 8 h 464"/>
                <a:gd name="T4" fmla="*/ 224 w 240"/>
                <a:gd name="T5" fmla="*/ 152 h 464"/>
                <a:gd name="T6" fmla="*/ 128 w 240"/>
                <a:gd name="T7" fmla="*/ 440 h 464"/>
                <a:gd name="T8" fmla="*/ 80 w 240"/>
                <a:gd name="T9" fmla="*/ 296 h 464"/>
                <a:gd name="T10" fmla="*/ 32 w 240"/>
                <a:gd name="T11" fmla="*/ 200 h 46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0" h="464">
                  <a:moveTo>
                    <a:pt x="32" y="200"/>
                  </a:moveTo>
                  <a:cubicBezTo>
                    <a:pt x="24" y="152"/>
                    <a:pt x="0" y="16"/>
                    <a:pt x="32" y="8"/>
                  </a:cubicBezTo>
                  <a:cubicBezTo>
                    <a:pt x="64" y="0"/>
                    <a:pt x="208" y="80"/>
                    <a:pt x="224" y="152"/>
                  </a:cubicBezTo>
                  <a:cubicBezTo>
                    <a:pt x="240" y="224"/>
                    <a:pt x="152" y="416"/>
                    <a:pt x="128" y="440"/>
                  </a:cubicBezTo>
                  <a:cubicBezTo>
                    <a:pt x="104" y="464"/>
                    <a:pt x="96" y="336"/>
                    <a:pt x="80" y="296"/>
                  </a:cubicBezTo>
                  <a:cubicBezTo>
                    <a:pt x="64" y="256"/>
                    <a:pt x="40" y="248"/>
                    <a:pt x="32" y="200"/>
                  </a:cubicBezTo>
                  <a:close/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56" name="Freeform 38"/>
            <p:cNvSpPr>
              <a:spLocks/>
            </p:cNvSpPr>
            <p:nvPr/>
          </p:nvSpPr>
          <p:spPr bwMode="auto">
            <a:xfrm>
              <a:off x="4840" y="2824"/>
              <a:ext cx="400" cy="536"/>
            </a:xfrm>
            <a:custGeom>
              <a:avLst/>
              <a:gdLst>
                <a:gd name="T0" fmla="*/ 56 w 400"/>
                <a:gd name="T1" fmla="*/ 296 h 536"/>
                <a:gd name="T2" fmla="*/ 8 w 400"/>
                <a:gd name="T3" fmla="*/ 248 h 536"/>
                <a:gd name="T4" fmla="*/ 104 w 400"/>
                <a:gd name="T5" fmla="*/ 8 h 536"/>
                <a:gd name="T6" fmla="*/ 392 w 400"/>
                <a:gd name="T7" fmla="*/ 296 h 536"/>
                <a:gd name="T8" fmla="*/ 152 w 400"/>
                <a:gd name="T9" fmla="*/ 536 h 536"/>
                <a:gd name="T10" fmla="*/ 248 w 400"/>
                <a:gd name="T11" fmla="*/ 296 h 536"/>
                <a:gd name="T12" fmla="*/ 56 w 400"/>
                <a:gd name="T13" fmla="*/ 296 h 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00" h="536">
                  <a:moveTo>
                    <a:pt x="56" y="296"/>
                  </a:moveTo>
                  <a:cubicBezTo>
                    <a:pt x="16" y="288"/>
                    <a:pt x="0" y="296"/>
                    <a:pt x="8" y="248"/>
                  </a:cubicBezTo>
                  <a:cubicBezTo>
                    <a:pt x="16" y="200"/>
                    <a:pt x="40" y="0"/>
                    <a:pt x="104" y="8"/>
                  </a:cubicBezTo>
                  <a:cubicBezTo>
                    <a:pt x="168" y="16"/>
                    <a:pt x="384" y="208"/>
                    <a:pt x="392" y="296"/>
                  </a:cubicBezTo>
                  <a:cubicBezTo>
                    <a:pt x="400" y="384"/>
                    <a:pt x="176" y="536"/>
                    <a:pt x="152" y="536"/>
                  </a:cubicBezTo>
                  <a:cubicBezTo>
                    <a:pt x="128" y="536"/>
                    <a:pt x="264" y="336"/>
                    <a:pt x="248" y="296"/>
                  </a:cubicBezTo>
                  <a:cubicBezTo>
                    <a:pt x="232" y="256"/>
                    <a:pt x="96" y="304"/>
                    <a:pt x="56" y="296"/>
                  </a:cubicBezTo>
                  <a:close/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57" name="Line 39"/>
            <p:cNvSpPr>
              <a:spLocks noChangeShapeType="1"/>
            </p:cNvSpPr>
            <p:nvPr/>
          </p:nvSpPr>
          <p:spPr bwMode="auto">
            <a:xfrm flipV="1">
              <a:off x="4464" y="3552"/>
              <a:ext cx="192" cy="96"/>
            </a:xfrm>
            <a:prstGeom prst="line">
              <a:avLst/>
            </a:prstGeom>
            <a:noFill/>
            <a:ln w="57150">
              <a:solidFill>
                <a:srgbClr val="66FF66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58" name="Line 40"/>
            <p:cNvSpPr>
              <a:spLocks noChangeShapeType="1"/>
            </p:cNvSpPr>
            <p:nvPr/>
          </p:nvSpPr>
          <p:spPr bwMode="auto">
            <a:xfrm flipV="1">
              <a:off x="4608" y="3120"/>
              <a:ext cx="96" cy="192"/>
            </a:xfrm>
            <a:prstGeom prst="line">
              <a:avLst/>
            </a:prstGeom>
            <a:noFill/>
            <a:ln w="57150">
              <a:solidFill>
                <a:srgbClr val="66FF66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59" name="Line 41"/>
            <p:cNvSpPr>
              <a:spLocks noChangeShapeType="1"/>
            </p:cNvSpPr>
            <p:nvPr/>
          </p:nvSpPr>
          <p:spPr bwMode="auto">
            <a:xfrm flipV="1">
              <a:off x="5184" y="3072"/>
              <a:ext cx="96" cy="192"/>
            </a:xfrm>
            <a:prstGeom prst="line">
              <a:avLst/>
            </a:prstGeom>
            <a:noFill/>
            <a:ln w="57150">
              <a:solidFill>
                <a:srgbClr val="66FF66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random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76200"/>
            <a:ext cx="3505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（二）、重要推论</a:t>
            </a:r>
          </a:p>
        </p:txBody>
      </p:sp>
      <p:sp>
        <p:nvSpPr>
          <p:cNvPr id="3" name="矩形 2"/>
          <p:cNvSpPr/>
          <p:nvPr/>
        </p:nvSpPr>
        <p:spPr>
          <a:xfrm>
            <a:off x="251520" y="629127"/>
            <a:ext cx="88924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函数在区域上不可导，存在奇点。将这些点挖掉所形成的带空区域</a:t>
            </a:r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103253"/>
              </p:ext>
            </p:extLst>
          </p:nvPr>
        </p:nvGraphicFramePr>
        <p:xfrm>
          <a:off x="3851920" y="1209643"/>
          <a:ext cx="3960440" cy="9934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78" name="公式" r:id="rId3" imgW="1440074" imgH="319851" progId="Equation.3">
                  <p:embed/>
                </p:oleObj>
              </mc:Choice>
              <mc:Fallback>
                <p:oleObj name="公式" r:id="rId3" imgW="1440074" imgH="319851" progId="Equation.3">
                  <p:embed/>
                  <p:pic>
                    <p:nvPicPr>
                      <p:cNvPr id="8192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920" y="1209643"/>
                        <a:ext cx="3960440" cy="9934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2286861"/>
            <a:ext cx="6768752" cy="234218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7504" y="4941168"/>
            <a:ext cx="88924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复联通区域的积分与具体路径无关，只与包含的奇点有关。</a:t>
            </a:r>
          </a:p>
        </p:txBody>
      </p:sp>
    </p:spTree>
    <p:extLst>
      <p:ext uri="{BB962C8B-B14F-4D97-AF65-F5344CB8AC3E}">
        <p14:creationId xmlns:p14="http://schemas.microsoft.com/office/powerpoint/2010/main" val="2180865740"/>
      </p:ext>
    </p:extLst>
  </p:cSld>
  <p:clrMapOvr>
    <a:masterClrMapping/>
  </p:clrMapOvr>
  <p:transition>
    <p:random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Line 2"/>
          <p:cNvSpPr>
            <a:spLocks noChangeShapeType="1"/>
          </p:cNvSpPr>
          <p:nvPr/>
        </p:nvSpPr>
        <p:spPr bwMode="auto">
          <a:xfrm>
            <a:off x="5715000" y="2743200"/>
            <a:ext cx="3429000" cy="41275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995" name="Line 8"/>
          <p:cNvSpPr>
            <a:spLocks noChangeShapeType="1"/>
          </p:cNvSpPr>
          <p:nvPr/>
        </p:nvSpPr>
        <p:spPr bwMode="auto">
          <a:xfrm flipH="1" flipV="1">
            <a:off x="5715000" y="0"/>
            <a:ext cx="0" cy="28194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84996" name="Object 9"/>
          <p:cNvGraphicFramePr>
            <a:graphicFrameLocks noChangeAspect="1"/>
          </p:cNvGraphicFramePr>
          <p:nvPr/>
        </p:nvGraphicFramePr>
        <p:xfrm>
          <a:off x="2425700" y="-20638"/>
          <a:ext cx="3190875" cy="9906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28" name="公式" r:id="rId3" imgW="899089" imgH="251554" progId="Equation.3">
                  <p:embed/>
                </p:oleObj>
              </mc:Choice>
              <mc:Fallback>
                <p:oleObj name="公式" r:id="rId3" imgW="899089" imgH="251554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5700" y="-20638"/>
                        <a:ext cx="3190875" cy="9906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997" name="Rectangle 10"/>
          <p:cNvSpPr>
            <a:spLocks noChangeArrowheads="1"/>
          </p:cNvSpPr>
          <p:nvPr/>
        </p:nvSpPr>
        <p:spPr bwMode="auto">
          <a:xfrm>
            <a:off x="0" y="0"/>
            <a:ext cx="2438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</a:rPr>
              <a:t>例：计算积分</a:t>
            </a:r>
          </a:p>
        </p:txBody>
      </p:sp>
      <p:grpSp>
        <p:nvGrpSpPr>
          <p:cNvPr id="84998" name="Group 26"/>
          <p:cNvGrpSpPr>
            <a:grpSpLocks/>
          </p:cNvGrpSpPr>
          <p:nvPr/>
        </p:nvGrpSpPr>
        <p:grpSpPr bwMode="auto">
          <a:xfrm>
            <a:off x="6400800" y="165100"/>
            <a:ext cx="1841500" cy="2540000"/>
            <a:chOff x="4032" y="104"/>
            <a:chExt cx="1160" cy="1600"/>
          </a:xfrm>
        </p:grpSpPr>
        <p:sp>
          <p:nvSpPr>
            <p:cNvPr id="85015" name="Text Box 4"/>
            <p:cNvSpPr txBox="1">
              <a:spLocks noChangeArrowheads="1"/>
            </p:cNvSpPr>
            <p:nvPr/>
          </p:nvSpPr>
          <p:spPr bwMode="auto">
            <a:xfrm>
              <a:off x="4992" y="864"/>
              <a:ext cx="187" cy="36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b="1" i="1">
                  <a:solidFill>
                    <a:srgbClr val="000000"/>
                  </a:solidFill>
                </a:rPr>
                <a:t>l</a:t>
              </a:r>
            </a:p>
          </p:txBody>
        </p:sp>
        <p:sp>
          <p:nvSpPr>
            <p:cNvPr id="85016" name="Text Box 5"/>
            <p:cNvSpPr txBox="1">
              <a:spLocks noChangeArrowheads="1"/>
            </p:cNvSpPr>
            <p:nvPr/>
          </p:nvSpPr>
          <p:spPr bwMode="auto">
            <a:xfrm>
              <a:off x="4464" y="528"/>
              <a:ext cx="304" cy="36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b="1" i="1">
                  <a:solidFill>
                    <a:srgbClr val="000000"/>
                  </a:solidFill>
                  <a:sym typeface="Symbol" panose="05050102010706020507" pitchFamily="18" charset="2"/>
                </a:rPr>
                <a:t></a:t>
              </a:r>
              <a:endParaRPr lang="en-US" altLang="zh-CN" b="1" i="1">
                <a:solidFill>
                  <a:srgbClr val="000000"/>
                </a:solidFill>
              </a:endParaRPr>
            </a:p>
          </p:txBody>
        </p:sp>
        <p:sp>
          <p:nvSpPr>
            <p:cNvPr id="85017" name="Freeform 11"/>
            <p:cNvSpPr>
              <a:spLocks/>
            </p:cNvSpPr>
            <p:nvPr/>
          </p:nvSpPr>
          <p:spPr bwMode="auto">
            <a:xfrm>
              <a:off x="4032" y="104"/>
              <a:ext cx="1160" cy="1600"/>
            </a:xfrm>
            <a:custGeom>
              <a:avLst/>
              <a:gdLst>
                <a:gd name="T0" fmla="*/ 0 w 1160"/>
                <a:gd name="T1" fmla="*/ 808 h 1600"/>
                <a:gd name="T2" fmla="*/ 144 w 1160"/>
                <a:gd name="T3" fmla="*/ 376 h 1600"/>
                <a:gd name="T4" fmla="*/ 96 w 1160"/>
                <a:gd name="T5" fmla="*/ 88 h 1600"/>
                <a:gd name="T6" fmla="*/ 576 w 1160"/>
                <a:gd name="T7" fmla="*/ 40 h 1600"/>
                <a:gd name="T8" fmla="*/ 1104 w 1160"/>
                <a:gd name="T9" fmla="*/ 328 h 1600"/>
                <a:gd name="T10" fmla="*/ 912 w 1160"/>
                <a:gd name="T11" fmla="*/ 808 h 1600"/>
                <a:gd name="T12" fmla="*/ 768 w 1160"/>
                <a:gd name="T13" fmla="*/ 1528 h 1600"/>
                <a:gd name="T14" fmla="*/ 144 w 1160"/>
                <a:gd name="T15" fmla="*/ 1240 h 1600"/>
                <a:gd name="T16" fmla="*/ 144 w 1160"/>
                <a:gd name="T17" fmla="*/ 1048 h 1600"/>
                <a:gd name="T18" fmla="*/ 0 w 1160"/>
                <a:gd name="T19" fmla="*/ 808 h 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60" h="1600">
                  <a:moveTo>
                    <a:pt x="0" y="808"/>
                  </a:moveTo>
                  <a:cubicBezTo>
                    <a:pt x="0" y="696"/>
                    <a:pt x="128" y="496"/>
                    <a:pt x="144" y="376"/>
                  </a:cubicBezTo>
                  <a:cubicBezTo>
                    <a:pt x="160" y="256"/>
                    <a:pt x="24" y="144"/>
                    <a:pt x="96" y="88"/>
                  </a:cubicBezTo>
                  <a:cubicBezTo>
                    <a:pt x="168" y="32"/>
                    <a:pt x="408" y="0"/>
                    <a:pt x="576" y="40"/>
                  </a:cubicBezTo>
                  <a:cubicBezTo>
                    <a:pt x="744" y="80"/>
                    <a:pt x="1048" y="200"/>
                    <a:pt x="1104" y="328"/>
                  </a:cubicBezTo>
                  <a:cubicBezTo>
                    <a:pt x="1160" y="456"/>
                    <a:pt x="968" y="608"/>
                    <a:pt x="912" y="808"/>
                  </a:cubicBezTo>
                  <a:cubicBezTo>
                    <a:pt x="856" y="1008"/>
                    <a:pt x="896" y="1456"/>
                    <a:pt x="768" y="1528"/>
                  </a:cubicBezTo>
                  <a:cubicBezTo>
                    <a:pt x="640" y="1600"/>
                    <a:pt x="248" y="1320"/>
                    <a:pt x="144" y="1240"/>
                  </a:cubicBezTo>
                  <a:cubicBezTo>
                    <a:pt x="40" y="1160"/>
                    <a:pt x="168" y="1120"/>
                    <a:pt x="144" y="1048"/>
                  </a:cubicBezTo>
                  <a:cubicBezTo>
                    <a:pt x="120" y="976"/>
                    <a:pt x="0" y="920"/>
                    <a:pt x="0" y="808"/>
                  </a:cubicBezTo>
                  <a:close/>
                </a:path>
              </a:pathLst>
            </a:custGeom>
            <a:noFill/>
            <a:ln w="571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18" name="Line 13"/>
            <p:cNvSpPr>
              <a:spLocks noChangeShapeType="1"/>
            </p:cNvSpPr>
            <p:nvPr/>
          </p:nvSpPr>
          <p:spPr bwMode="auto">
            <a:xfrm flipH="1" flipV="1">
              <a:off x="4944" y="240"/>
              <a:ext cx="144" cy="144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4999" name="Group 25"/>
          <p:cNvGrpSpPr>
            <a:grpSpLocks/>
          </p:cNvGrpSpPr>
          <p:nvPr/>
        </p:nvGrpSpPr>
        <p:grpSpPr bwMode="auto">
          <a:xfrm>
            <a:off x="6705600" y="381000"/>
            <a:ext cx="838200" cy="1219200"/>
            <a:chOff x="4224" y="240"/>
            <a:chExt cx="528" cy="768"/>
          </a:xfrm>
        </p:grpSpPr>
        <p:sp>
          <p:nvSpPr>
            <p:cNvPr id="85010" name="Line 3"/>
            <p:cNvSpPr>
              <a:spLocks noChangeShapeType="1"/>
            </p:cNvSpPr>
            <p:nvPr/>
          </p:nvSpPr>
          <p:spPr bwMode="auto">
            <a:xfrm flipH="1" flipV="1">
              <a:off x="4320" y="624"/>
              <a:ext cx="240" cy="19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011" name="Text Box 6"/>
            <p:cNvSpPr txBox="1">
              <a:spLocks noChangeArrowheads="1"/>
            </p:cNvSpPr>
            <p:nvPr/>
          </p:nvSpPr>
          <p:spPr bwMode="auto">
            <a:xfrm>
              <a:off x="4416" y="240"/>
              <a:ext cx="287" cy="36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b="1" i="1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85012" name="Text Box 7"/>
            <p:cNvSpPr txBox="1">
              <a:spLocks noChangeArrowheads="1"/>
            </p:cNvSpPr>
            <p:nvPr/>
          </p:nvSpPr>
          <p:spPr bwMode="auto">
            <a:xfrm>
              <a:off x="4224" y="624"/>
              <a:ext cx="287" cy="36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b="1" i="1">
                  <a:solidFill>
                    <a:srgbClr val="000000"/>
                  </a:solidFill>
                </a:rPr>
                <a:t>R</a:t>
              </a:r>
            </a:p>
          </p:txBody>
        </p:sp>
        <p:sp>
          <p:nvSpPr>
            <p:cNvPr id="85013" name="Oval 12"/>
            <p:cNvSpPr>
              <a:spLocks noChangeArrowheads="1"/>
            </p:cNvSpPr>
            <p:nvPr/>
          </p:nvSpPr>
          <p:spPr bwMode="auto">
            <a:xfrm>
              <a:off x="4272" y="528"/>
              <a:ext cx="480" cy="480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85014" name="Line 14"/>
            <p:cNvSpPr>
              <a:spLocks noChangeShapeType="1"/>
            </p:cNvSpPr>
            <p:nvPr/>
          </p:nvSpPr>
          <p:spPr bwMode="auto">
            <a:xfrm flipV="1">
              <a:off x="4512" y="960"/>
              <a:ext cx="144" cy="4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5000" name="Rectangle 15"/>
          <p:cNvSpPr>
            <a:spLocks noChangeArrowheads="1"/>
          </p:cNvSpPr>
          <p:nvPr/>
        </p:nvSpPr>
        <p:spPr bwMode="auto">
          <a:xfrm>
            <a:off x="762000" y="1143000"/>
            <a:ext cx="2667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i="1">
                <a:solidFill>
                  <a:srgbClr val="000000"/>
                </a:solidFill>
                <a:latin typeface="Book Antiqua" panose="02040602050305030304" pitchFamily="18" charset="0"/>
              </a:rPr>
              <a:t>（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</a:rPr>
              <a:t>n 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</a:rPr>
              <a:t>为整数）</a:t>
            </a:r>
          </a:p>
        </p:txBody>
      </p:sp>
      <p:sp>
        <p:nvSpPr>
          <p:cNvPr id="85001" name="Line 16"/>
          <p:cNvSpPr>
            <a:spLocks noChangeShapeType="1"/>
          </p:cNvSpPr>
          <p:nvPr/>
        </p:nvSpPr>
        <p:spPr bwMode="auto">
          <a:xfrm flipV="1">
            <a:off x="0" y="1676400"/>
            <a:ext cx="57912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5002" name="Rectangle 17"/>
          <p:cNvSpPr>
            <a:spLocks noChangeArrowheads="1"/>
          </p:cNvSpPr>
          <p:nvPr/>
        </p:nvSpPr>
        <p:spPr bwMode="auto">
          <a:xfrm>
            <a:off x="0" y="1981200"/>
            <a:ext cx="4191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</a:rPr>
              <a:t>解：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</a:rPr>
              <a:t>n 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  0  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被积函数解析</a:t>
            </a:r>
            <a:endParaRPr lang="zh-CN" altLang="en-US" sz="2800" b="1">
              <a:solidFill>
                <a:srgbClr val="000000"/>
              </a:solidFill>
              <a:latin typeface="Book Antiqua" panose="02040602050305030304" pitchFamily="18" charset="0"/>
            </a:endParaRPr>
          </a:p>
        </p:txBody>
      </p:sp>
      <p:graphicFrame>
        <p:nvGraphicFramePr>
          <p:cNvPr id="85003" name="Object 18"/>
          <p:cNvGraphicFramePr>
            <a:graphicFrameLocks noChangeAspect="1"/>
          </p:cNvGraphicFramePr>
          <p:nvPr/>
        </p:nvGraphicFramePr>
        <p:xfrm>
          <a:off x="693738" y="2493963"/>
          <a:ext cx="3149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29" name="公式" r:id="rId5" imgW="891434" imgH="251554" progId="Equation.3">
                  <p:embed/>
                </p:oleObj>
              </mc:Choice>
              <mc:Fallback>
                <p:oleObj name="公式" r:id="rId5" imgW="891434" imgH="251554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738" y="2493963"/>
                        <a:ext cx="31496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004" name="Rectangle 19"/>
          <p:cNvSpPr>
            <a:spLocks noChangeArrowheads="1"/>
          </p:cNvSpPr>
          <p:nvPr/>
        </p:nvSpPr>
        <p:spPr bwMode="auto">
          <a:xfrm>
            <a:off x="0" y="3581400"/>
            <a:ext cx="7543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</a:rPr>
              <a:t>n &lt;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 0 ,  z= </a:t>
            </a:r>
            <a:r>
              <a:rPr lang="zh-CN" altLang="en-US" sz="2800" b="1" i="1">
                <a:solidFill>
                  <a:srgbClr val="0000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为</a:t>
            </a:r>
            <a:r>
              <a:rPr lang="en-US" altLang="en-US" sz="2800" b="1" i="1">
                <a:solidFill>
                  <a:srgbClr val="0000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 （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z- )</a:t>
            </a:r>
            <a:r>
              <a:rPr lang="en-US" altLang="zh-CN" sz="2800" b="1" i="1" baseline="30000">
                <a:solidFill>
                  <a:srgbClr val="0000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n </a:t>
            </a:r>
            <a:r>
              <a:rPr lang="zh-CN" altLang="en-US" sz="2800" b="1" i="1">
                <a:solidFill>
                  <a:srgbClr val="0000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奇点，作小圆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C, </a:t>
            </a:r>
            <a:r>
              <a:rPr lang="zh-CN" altLang="zh-CN" sz="2800" b="1" i="1">
                <a:solidFill>
                  <a:srgbClr val="0000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在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C</a:t>
            </a:r>
            <a:r>
              <a:rPr lang="zh-CN" altLang="zh-CN" sz="2800" b="1" i="1">
                <a:solidFill>
                  <a:srgbClr val="0000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上</a:t>
            </a:r>
            <a:r>
              <a:rPr lang="en-US" altLang="en-US" sz="2800" b="1" i="1">
                <a:solidFill>
                  <a:srgbClr val="0000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 </a:t>
            </a:r>
            <a:endParaRPr lang="zh-CN" altLang="en-US" sz="2800" b="1" i="1">
              <a:solidFill>
                <a:srgbClr val="000000"/>
              </a:solidFill>
              <a:latin typeface="Book Antiqua" panose="02040602050305030304" pitchFamily="18" charset="0"/>
              <a:sym typeface="Symbol" panose="05050102010706020507" pitchFamily="18" charset="2"/>
            </a:endParaRPr>
          </a:p>
        </p:txBody>
      </p:sp>
      <p:graphicFrame>
        <p:nvGraphicFramePr>
          <p:cNvPr id="85005" name="Object 20"/>
          <p:cNvGraphicFramePr>
            <a:graphicFrameLocks noChangeAspect="1"/>
          </p:cNvGraphicFramePr>
          <p:nvPr/>
        </p:nvGraphicFramePr>
        <p:xfrm>
          <a:off x="803275" y="4114800"/>
          <a:ext cx="2506663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30" name="公式" r:id="rId7" imgW="693243" imgH="144654" progId="Equation.3">
                  <p:embed/>
                </p:oleObj>
              </mc:Choice>
              <mc:Fallback>
                <p:oleObj name="公式" r:id="rId7" imgW="693243" imgH="144654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275" y="4114800"/>
                        <a:ext cx="2506663" cy="65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006" name="Object 21"/>
          <p:cNvGraphicFramePr>
            <a:graphicFrameLocks noChangeAspect="1"/>
          </p:cNvGraphicFramePr>
          <p:nvPr/>
        </p:nvGraphicFramePr>
        <p:xfrm>
          <a:off x="63500" y="4703763"/>
          <a:ext cx="319246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31" name="公式" r:id="rId9" imgW="899089" imgH="251554" progId="Equation.3">
                  <p:embed/>
                </p:oleObj>
              </mc:Choice>
              <mc:Fallback>
                <p:oleObj name="公式" r:id="rId9" imgW="899089" imgH="251554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00" y="4703763"/>
                        <a:ext cx="3192463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007" name="Object 22"/>
          <p:cNvGraphicFramePr>
            <a:graphicFrameLocks noChangeAspect="1"/>
          </p:cNvGraphicFramePr>
          <p:nvPr/>
        </p:nvGraphicFramePr>
        <p:xfrm>
          <a:off x="3509963" y="4703763"/>
          <a:ext cx="4043362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32" name="公式" r:id="rId11" imgW="1150443" imgH="251554" progId="Equation.3">
                  <p:embed/>
                </p:oleObj>
              </mc:Choice>
              <mc:Fallback>
                <p:oleObj name="公式" r:id="rId11" imgW="1150443" imgH="251554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9963" y="4703763"/>
                        <a:ext cx="4043362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008" name="Object 23"/>
          <p:cNvGraphicFramePr>
            <a:graphicFrameLocks noChangeAspect="1"/>
          </p:cNvGraphicFramePr>
          <p:nvPr/>
        </p:nvGraphicFramePr>
        <p:xfrm>
          <a:off x="627063" y="5541963"/>
          <a:ext cx="3959225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33" name="公式" r:id="rId13" imgW="1127902" imgH="289733" progId="Equation.3">
                  <p:embed/>
                </p:oleObj>
              </mc:Choice>
              <mc:Fallback>
                <p:oleObj name="公式" r:id="rId13" imgW="1127902" imgH="289733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063" y="5541963"/>
                        <a:ext cx="3959225" cy="1120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009" name="Object 24"/>
          <p:cNvGraphicFramePr>
            <a:graphicFrameLocks noChangeAspect="1"/>
          </p:cNvGraphicFramePr>
          <p:nvPr/>
        </p:nvGraphicFramePr>
        <p:xfrm>
          <a:off x="4787900" y="5541963"/>
          <a:ext cx="3960813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34" name="公式" r:id="rId15" imgW="1127902" imgH="289733" progId="Equation.3">
                  <p:embed/>
                </p:oleObj>
              </mc:Choice>
              <mc:Fallback>
                <p:oleObj name="公式" r:id="rId15" imgW="1127902" imgH="289733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5541963"/>
                        <a:ext cx="3960813" cy="1120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Line 2"/>
          <p:cNvSpPr>
            <a:spLocks noChangeShapeType="1"/>
          </p:cNvSpPr>
          <p:nvPr/>
        </p:nvSpPr>
        <p:spPr bwMode="auto">
          <a:xfrm>
            <a:off x="5715000" y="2743200"/>
            <a:ext cx="3429000" cy="41275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6019" name="Line 3"/>
          <p:cNvSpPr>
            <a:spLocks noChangeShapeType="1"/>
          </p:cNvSpPr>
          <p:nvPr/>
        </p:nvSpPr>
        <p:spPr bwMode="auto">
          <a:xfrm flipH="1" flipV="1">
            <a:off x="6858000" y="990600"/>
            <a:ext cx="38100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6020" name="Text Box 4"/>
          <p:cNvSpPr txBox="1">
            <a:spLocks noChangeArrowheads="1"/>
          </p:cNvSpPr>
          <p:nvPr/>
        </p:nvSpPr>
        <p:spPr bwMode="auto">
          <a:xfrm>
            <a:off x="7924800" y="1371600"/>
            <a:ext cx="2968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86021" name="Text Box 5"/>
          <p:cNvSpPr txBox="1">
            <a:spLocks noChangeArrowheads="1"/>
          </p:cNvSpPr>
          <p:nvPr/>
        </p:nvSpPr>
        <p:spPr bwMode="auto">
          <a:xfrm>
            <a:off x="7010400" y="762000"/>
            <a:ext cx="482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solidFill>
                  <a:srgbClr val="000000"/>
                </a:solidFill>
                <a:sym typeface="Symbol" panose="05050102010706020507" pitchFamily="18" charset="2"/>
              </a:rPr>
              <a:t></a:t>
            </a:r>
            <a:endParaRPr lang="en-US" altLang="zh-CN" b="1" i="1">
              <a:solidFill>
                <a:srgbClr val="000000"/>
              </a:solidFill>
            </a:endParaRPr>
          </a:p>
        </p:txBody>
      </p:sp>
      <p:sp>
        <p:nvSpPr>
          <p:cNvPr id="86022" name="Text Box 6"/>
          <p:cNvSpPr txBox="1">
            <a:spLocks noChangeArrowheads="1"/>
          </p:cNvSpPr>
          <p:nvPr/>
        </p:nvSpPr>
        <p:spPr bwMode="auto">
          <a:xfrm>
            <a:off x="7010400" y="381000"/>
            <a:ext cx="4556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86023" name="Text Box 7"/>
          <p:cNvSpPr txBox="1">
            <a:spLocks noChangeArrowheads="1"/>
          </p:cNvSpPr>
          <p:nvPr/>
        </p:nvSpPr>
        <p:spPr bwMode="auto">
          <a:xfrm>
            <a:off x="6705600" y="990600"/>
            <a:ext cx="4556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solidFill>
                  <a:srgbClr val="000000"/>
                </a:solidFill>
              </a:rPr>
              <a:t>R</a:t>
            </a:r>
          </a:p>
        </p:txBody>
      </p:sp>
      <p:sp>
        <p:nvSpPr>
          <p:cNvPr id="86024" name="Freeform 8"/>
          <p:cNvSpPr>
            <a:spLocks/>
          </p:cNvSpPr>
          <p:nvPr/>
        </p:nvSpPr>
        <p:spPr bwMode="auto">
          <a:xfrm>
            <a:off x="6400800" y="165100"/>
            <a:ext cx="1841500" cy="2540000"/>
          </a:xfrm>
          <a:custGeom>
            <a:avLst/>
            <a:gdLst>
              <a:gd name="T0" fmla="*/ 0 w 1160"/>
              <a:gd name="T1" fmla="*/ 2147483646 h 1600"/>
              <a:gd name="T2" fmla="*/ 2147483646 w 1160"/>
              <a:gd name="T3" fmla="*/ 2147483646 h 1600"/>
              <a:gd name="T4" fmla="*/ 2147483646 w 1160"/>
              <a:gd name="T5" fmla="*/ 2147483646 h 1600"/>
              <a:gd name="T6" fmla="*/ 2147483646 w 1160"/>
              <a:gd name="T7" fmla="*/ 2147483646 h 1600"/>
              <a:gd name="T8" fmla="*/ 2147483646 w 1160"/>
              <a:gd name="T9" fmla="*/ 2147483646 h 1600"/>
              <a:gd name="T10" fmla="*/ 2147483646 w 1160"/>
              <a:gd name="T11" fmla="*/ 2147483646 h 1600"/>
              <a:gd name="T12" fmla="*/ 2147483646 w 1160"/>
              <a:gd name="T13" fmla="*/ 2147483646 h 1600"/>
              <a:gd name="T14" fmla="*/ 2147483646 w 1160"/>
              <a:gd name="T15" fmla="*/ 2147483646 h 1600"/>
              <a:gd name="T16" fmla="*/ 2147483646 w 1160"/>
              <a:gd name="T17" fmla="*/ 2147483646 h 1600"/>
              <a:gd name="T18" fmla="*/ 0 w 1160"/>
              <a:gd name="T19" fmla="*/ 2147483646 h 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160" h="1600">
                <a:moveTo>
                  <a:pt x="0" y="808"/>
                </a:moveTo>
                <a:cubicBezTo>
                  <a:pt x="0" y="696"/>
                  <a:pt x="128" y="496"/>
                  <a:pt x="144" y="376"/>
                </a:cubicBezTo>
                <a:cubicBezTo>
                  <a:pt x="160" y="256"/>
                  <a:pt x="24" y="144"/>
                  <a:pt x="96" y="88"/>
                </a:cubicBezTo>
                <a:cubicBezTo>
                  <a:pt x="168" y="32"/>
                  <a:pt x="408" y="0"/>
                  <a:pt x="576" y="40"/>
                </a:cubicBezTo>
                <a:cubicBezTo>
                  <a:pt x="744" y="80"/>
                  <a:pt x="1048" y="200"/>
                  <a:pt x="1104" y="328"/>
                </a:cubicBezTo>
                <a:cubicBezTo>
                  <a:pt x="1160" y="456"/>
                  <a:pt x="968" y="608"/>
                  <a:pt x="912" y="808"/>
                </a:cubicBezTo>
                <a:cubicBezTo>
                  <a:pt x="856" y="1008"/>
                  <a:pt x="896" y="1456"/>
                  <a:pt x="768" y="1528"/>
                </a:cubicBezTo>
                <a:cubicBezTo>
                  <a:pt x="640" y="1600"/>
                  <a:pt x="248" y="1320"/>
                  <a:pt x="144" y="1240"/>
                </a:cubicBezTo>
                <a:cubicBezTo>
                  <a:pt x="40" y="1160"/>
                  <a:pt x="168" y="1120"/>
                  <a:pt x="144" y="1048"/>
                </a:cubicBezTo>
                <a:cubicBezTo>
                  <a:pt x="120" y="976"/>
                  <a:pt x="0" y="920"/>
                  <a:pt x="0" y="808"/>
                </a:cubicBezTo>
                <a:close/>
              </a:path>
            </a:pathLst>
          </a:custGeom>
          <a:noFill/>
          <a:ln w="571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6025" name="Oval 9"/>
          <p:cNvSpPr>
            <a:spLocks noChangeArrowheads="1"/>
          </p:cNvSpPr>
          <p:nvPr/>
        </p:nvSpPr>
        <p:spPr bwMode="auto">
          <a:xfrm>
            <a:off x="6733702" y="868296"/>
            <a:ext cx="762000" cy="762000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86026" name="Line 10"/>
          <p:cNvSpPr>
            <a:spLocks noChangeShapeType="1"/>
          </p:cNvSpPr>
          <p:nvPr/>
        </p:nvSpPr>
        <p:spPr bwMode="auto">
          <a:xfrm flipH="1" flipV="1">
            <a:off x="7848600" y="381000"/>
            <a:ext cx="228600" cy="22860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6027" name="Line 11"/>
          <p:cNvSpPr>
            <a:spLocks noChangeShapeType="1"/>
          </p:cNvSpPr>
          <p:nvPr/>
        </p:nvSpPr>
        <p:spPr bwMode="auto">
          <a:xfrm flipV="1">
            <a:off x="7162800" y="1524000"/>
            <a:ext cx="228600" cy="762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6028" name="Line 12"/>
          <p:cNvSpPr>
            <a:spLocks noChangeShapeType="1"/>
          </p:cNvSpPr>
          <p:nvPr/>
        </p:nvSpPr>
        <p:spPr bwMode="auto">
          <a:xfrm flipV="1">
            <a:off x="0" y="41148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86029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7222076"/>
              </p:ext>
            </p:extLst>
          </p:nvPr>
        </p:nvGraphicFramePr>
        <p:xfrm>
          <a:off x="187325" y="2036762"/>
          <a:ext cx="4384675" cy="11207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38" name="公式" r:id="rId3" imgW="1249538" imgH="289733" progId="Equation.3">
                  <p:embed/>
                </p:oleObj>
              </mc:Choice>
              <mc:Fallback>
                <p:oleObj name="公式" r:id="rId3" imgW="1249538" imgH="289733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325" y="2036762"/>
                        <a:ext cx="4384675" cy="11207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30" name="Line 14"/>
          <p:cNvSpPr>
            <a:spLocks noChangeShapeType="1"/>
          </p:cNvSpPr>
          <p:nvPr/>
        </p:nvSpPr>
        <p:spPr bwMode="auto">
          <a:xfrm flipH="1" flipV="1">
            <a:off x="5715000" y="0"/>
            <a:ext cx="0" cy="28194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86031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7956525"/>
              </p:ext>
            </p:extLst>
          </p:nvPr>
        </p:nvGraphicFramePr>
        <p:xfrm>
          <a:off x="539552" y="2987557"/>
          <a:ext cx="4981575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39" name="公式" r:id="rId5" imgW="1432418" imgH="274461" progId="Equation.3">
                  <p:embed/>
                </p:oleObj>
              </mc:Choice>
              <mc:Fallback>
                <p:oleObj name="公式" r:id="rId5" imgW="1432418" imgH="274461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2987557"/>
                        <a:ext cx="4981575" cy="1139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32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9320852"/>
              </p:ext>
            </p:extLst>
          </p:nvPr>
        </p:nvGraphicFramePr>
        <p:xfrm>
          <a:off x="117467" y="1693862"/>
          <a:ext cx="1358900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896" name="公式" r:id="rId7" imgW="350449" imgH="83993" progId="Equation.3">
                  <p:embed/>
                </p:oleObj>
              </mc:Choice>
              <mc:Fallback>
                <p:oleObj name="公式" r:id="rId7" imgW="350449" imgH="83993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467" y="1693862"/>
                        <a:ext cx="1358900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33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5938257"/>
              </p:ext>
            </p:extLst>
          </p:nvPr>
        </p:nvGraphicFramePr>
        <p:xfrm>
          <a:off x="323528" y="5197396"/>
          <a:ext cx="6216650" cy="10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897" name="公式" r:id="rId9" imgW="1798178" imgH="274461" progId="Equation.3">
                  <p:embed/>
                </p:oleObj>
              </mc:Choice>
              <mc:Fallback>
                <p:oleObj name="公式" r:id="rId9" imgW="1798178" imgH="274461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5197396"/>
                        <a:ext cx="6216650" cy="108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34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5262294"/>
              </p:ext>
            </p:extLst>
          </p:nvPr>
        </p:nvGraphicFramePr>
        <p:xfrm>
          <a:off x="539552" y="3915832"/>
          <a:ext cx="5576888" cy="1138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898" name="公式" r:id="rId11" imgW="1607643" imgH="274461" progId="Equation.3">
                  <p:embed/>
                </p:oleObj>
              </mc:Choice>
              <mc:Fallback>
                <p:oleObj name="公式" r:id="rId11" imgW="1607643" imgH="274461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3915832"/>
                        <a:ext cx="5576888" cy="1138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35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3679425"/>
              </p:ext>
            </p:extLst>
          </p:nvPr>
        </p:nvGraphicFramePr>
        <p:xfrm>
          <a:off x="117467" y="17463"/>
          <a:ext cx="1358900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899" name="公式" r:id="rId13" imgW="350449" imgH="83993" progId="Equation.3">
                  <p:embed/>
                </p:oleObj>
              </mc:Choice>
              <mc:Fallback>
                <p:oleObj name="公式" r:id="rId13" imgW="350449" imgH="83993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467" y="17463"/>
                        <a:ext cx="1358900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36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3839926"/>
              </p:ext>
            </p:extLst>
          </p:nvPr>
        </p:nvGraphicFramePr>
        <p:xfrm>
          <a:off x="30796" y="479425"/>
          <a:ext cx="5748338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00" name="公式" r:id="rId15" imgW="1661231" imgH="289733" progId="Equation.3">
                  <p:embed/>
                </p:oleObj>
              </mc:Choice>
              <mc:Fallback>
                <p:oleObj name="公式" r:id="rId15" imgW="1661231" imgH="289733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96" y="479425"/>
                        <a:ext cx="5748338" cy="1120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66"/>
          <p:cNvSpPr>
            <a:spLocks noChangeArrowheads="1"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effectLst/>
          <a:scene3d>
            <a:camera prst="legacyPerspectiveBottom"/>
            <a:lightRig rig="legacyFlat3" dir="t"/>
          </a:scene3d>
          <a:sp3d extrusionH="1801800" prstMaterial="legacyPlastic">
            <a:bevelT w="13500" h="13500" prst="angle"/>
            <a:bevelB w="13500" h="13500" prst="angle"/>
            <a:extrusionClr>
              <a:schemeClr val="hlink"/>
            </a:extrusionClr>
            <a:contourClr>
              <a:schemeClr val="hlink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39" name="Rectangle 39"/>
          <p:cNvSpPr>
            <a:spLocks noChangeArrowheads="1"/>
          </p:cNvSpPr>
          <p:nvPr/>
        </p:nvSpPr>
        <p:spPr bwMode="auto">
          <a:xfrm>
            <a:off x="228600" y="32766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man Old Style" panose="02050604050505020204" pitchFamily="18" charset="0"/>
              </a:rPr>
              <a:t>式中</a:t>
            </a:r>
          </a:p>
        </p:txBody>
      </p:sp>
      <p:sp>
        <p:nvSpPr>
          <p:cNvPr id="14340" name="Rectangle 42"/>
          <p:cNvSpPr>
            <a:spLocks noChangeArrowheads="1"/>
          </p:cNvSpPr>
          <p:nvPr/>
        </p:nvSpPr>
        <p:spPr bwMode="auto">
          <a:xfrm>
            <a:off x="228600" y="3962400"/>
            <a:ext cx="33528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</a:rPr>
              <a:t>x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</a:rPr>
              <a:t>、</a:t>
            </a: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</a:rPr>
              <a:t>y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</a:rPr>
              <a:t>为实数，称为复数的实部与虚部</a:t>
            </a:r>
          </a:p>
        </p:txBody>
      </p:sp>
      <p:sp>
        <p:nvSpPr>
          <p:cNvPr id="14341" name="Rectangle 86"/>
          <p:cNvSpPr>
            <a:spLocks noChangeArrowheads="1"/>
          </p:cNvSpPr>
          <p:nvPr/>
        </p:nvSpPr>
        <p:spPr bwMode="auto">
          <a:xfrm>
            <a:off x="0" y="1066800"/>
            <a:ext cx="2098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man Old Style" panose="02050604050505020204" pitchFamily="18" charset="0"/>
              </a:rPr>
              <a:t>（一） 复数</a:t>
            </a:r>
          </a:p>
        </p:txBody>
      </p:sp>
      <p:graphicFrame>
        <p:nvGraphicFramePr>
          <p:cNvPr id="14342" name="Object 119"/>
          <p:cNvGraphicFramePr>
            <a:graphicFrameLocks noChangeAspect="1"/>
          </p:cNvGraphicFramePr>
          <p:nvPr/>
        </p:nvGraphicFramePr>
        <p:xfrm>
          <a:off x="1235075" y="2309813"/>
          <a:ext cx="23082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842" name="公式" r:id="rId3" imgW="769797" imgH="137019" progId="Equation.3">
                  <p:embed/>
                </p:oleObj>
              </mc:Choice>
              <mc:Fallback>
                <p:oleObj name="公式" r:id="rId3" imgW="769797" imgH="137019" progId="Equation.3">
                  <p:embed/>
                  <p:pic>
                    <p:nvPicPr>
                      <p:cNvPr id="0" name="Object 1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5075" y="2309813"/>
                        <a:ext cx="2308225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3" name="Object 120"/>
          <p:cNvGraphicFramePr>
            <a:graphicFrameLocks noChangeAspect="1"/>
          </p:cNvGraphicFramePr>
          <p:nvPr/>
        </p:nvGraphicFramePr>
        <p:xfrm>
          <a:off x="1158875" y="3182938"/>
          <a:ext cx="1885950" cy="63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843" name="公式" r:id="rId5" imgW="617114" imgH="175197" progId="Equation.3">
                  <p:embed/>
                </p:oleObj>
              </mc:Choice>
              <mc:Fallback>
                <p:oleObj name="公式" r:id="rId5" imgW="617114" imgH="175197" progId="Equation.3">
                  <p:embed/>
                  <p:pic>
                    <p:nvPicPr>
                      <p:cNvPr id="0" name="Object 1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8875" y="3182938"/>
                        <a:ext cx="1885950" cy="633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4" name="Object 127"/>
          <p:cNvGraphicFramePr>
            <a:graphicFrameLocks noChangeAspect="1"/>
          </p:cNvGraphicFramePr>
          <p:nvPr/>
        </p:nvGraphicFramePr>
        <p:xfrm>
          <a:off x="3689350" y="4232275"/>
          <a:ext cx="1895475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844" name="公式" r:id="rId7" imgW="792338" imgH="221011" progId="Equation.3">
                  <p:embed/>
                </p:oleObj>
              </mc:Choice>
              <mc:Fallback>
                <p:oleObj name="公式" r:id="rId7" imgW="792338" imgH="221011" progId="Equation.3">
                  <p:embed/>
                  <p:pic>
                    <p:nvPicPr>
                      <p:cNvPr id="0" name="Object 1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9350" y="4232275"/>
                        <a:ext cx="1895475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5" name="Rectangle 130"/>
          <p:cNvSpPr>
            <a:spLocks noChangeArrowheads="1"/>
          </p:cNvSpPr>
          <p:nvPr/>
        </p:nvSpPr>
        <p:spPr bwMode="auto">
          <a:xfrm>
            <a:off x="3581400" y="1066800"/>
            <a:ext cx="19700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man Old Style" panose="02050604050505020204" pitchFamily="18" charset="0"/>
              </a:rPr>
              <a:t>几何表示：</a:t>
            </a:r>
          </a:p>
        </p:txBody>
      </p:sp>
      <p:sp>
        <p:nvSpPr>
          <p:cNvPr id="14346" name="Line 134"/>
          <p:cNvSpPr>
            <a:spLocks noChangeShapeType="1"/>
          </p:cNvSpPr>
          <p:nvPr/>
        </p:nvSpPr>
        <p:spPr bwMode="auto">
          <a:xfrm>
            <a:off x="3352800" y="914400"/>
            <a:ext cx="0" cy="5410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47" name="Text Box 135">
            <a:hlinkClick r:id="rId9" action="ppaction://hlinksldjump"/>
          </p:cNvPr>
          <p:cNvSpPr txBox="1">
            <a:spLocks noChangeArrowheads="1"/>
          </p:cNvSpPr>
          <p:nvPr/>
        </p:nvSpPr>
        <p:spPr bwMode="auto">
          <a:xfrm>
            <a:off x="2057400" y="0"/>
            <a:ext cx="3765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§1.1 </a:t>
            </a: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复数与复数运算</a:t>
            </a:r>
          </a:p>
        </p:txBody>
      </p:sp>
      <p:sp>
        <p:nvSpPr>
          <p:cNvPr id="14348" name="Rectangle 136"/>
          <p:cNvSpPr>
            <a:spLocks noChangeArrowheads="1"/>
          </p:cNvSpPr>
          <p:nvPr/>
        </p:nvSpPr>
        <p:spPr bwMode="auto">
          <a:xfrm>
            <a:off x="228600" y="2286000"/>
            <a:ext cx="126841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man Old Style" panose="02050604050505020204" pitchFamily="18" charset="0"/>
              </a:rPr>
              <a:t>复数：</a:t>
            </a:r>
          </a:p>
        </p:txBody>
      </p:sp>
      <p:graphicFrame>
        <p:nvGraphicFramePr>
          <p:cNvPr id="14349" name="Object 137"/>
          <p:cNvGraphicFramePr>
            <a:graphicFrameLocks noChangeAspect="1"/>
          </p:cNvGraphicFramePr>
          <p:nvPr/>
        </p:nvGraphicFramePr>
        <p:xfrm>
          <a:off x="525463" y="5181600"/>
          <a:ext cx="2060575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845" name="公式" r:id="rId10" imgW="678357" imgH="144654" progId="Equation.3">
                  <p:embed/>
                </p:oleObj>
              </mc:Choice>
              <mc:Fallback>
                <p:oleObj name="公式" r:id="rId10" imgW="678357" imgH="144654" progId="Equation.3">
                  <p:embed/>
                  <p:pic>
                    <p:nvPicPr>
                      <p:cNvPr id="0" name="Object 1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463" y="5181600"/>
                        <a:ext cx="2060575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50" name="Object 138"/>
          <p:cNvGraphicFramePr>
            <a:graphicFrameLocks noChangeAspect="1"/>
          </p:cNvGraphicFramePr>
          <p:nvPr/>
        </p:nvGraphicFramePr>
        <p:xfrm>
          <a:off x="468313" y="5867400"/>
          <a:ext cx="2058987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846" name="公式" r:id="rId12" imgW="678357" imgH="144654" progId="Equation.3">
                  <p:embed/>
                </p:oleObj>
              </mc:Choice>
              <mc:Fallback>
                <p:oleObj name="公式" r:id="rId12" imgW="678357" imgH="144654" progId="Equation.3">
                  <p:embed/>
                  <p:pic>
                    <p:nvPicPr>
                      <p:cNvPr id="0" name="Object 1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5867400"/>
                        <a:ext cx="2058987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51" name="Rectangle 140"/>
          <p:cNvSpPr>
            <a:spLocks noChangeArrowheads="1"/>
          </p:cNvSpPr>
          <p:nvPr/>
        </p:nvSpPr>
        <p:spPr bwMode="auto">
          <a:xfrm>
            <a:off x="6172200" y="990600"/>
            <a:ext cx="12604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man Old Style" panose="02050604050505020204" pitchFamily="18" charset="0"/>
              </a:rPr>
              <a:t>复平面</a:t>
            </a:r>
          </a:p>
        </p:txBody>
      </p:sp>
      <p:sp>
        <p:nvSpPr>
          <p:cNvPr id="14352" name="Line 131"/>
          <p:cNvSpPr>
            <a:spLocks noChangeShapeType="1"/>
          </p:cNvSpPr>
          <p:nvPr/>
        </p:nvSpPr>
        <p:spPr bwMode="auto">
          <a:xfrm flipV="1">
            <a:off x="5410200" y="3352800"/>
            <a:ext cx="2667000" cy="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53" name="Line 141"/>
          <p:cNvSpPr>
            <a:spLocks noChangeShapeType="1"/>
          </p:cNvSpPr>
          <p:nvPr/>
        </p:nvSpPr>
        <p:spPr bwMode="auto">
          <a:xfrm flipV="1">
            <a:off x="5791200" y="1752600"/>
            <a:ext cx="0" cy="22098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354" name="Object 123"/>
          <p:cNvGraphicFramePr>
            <a:graphicFrameLocks noChangeAspect="1"/>
          </p:cNvGraphicFramePr>
          <p:nvPr/>
        </p:nvGraphicFramePr>
        <p:xfrm>
          <a:off x="5997575" y="2568575"/>
          <a:ext cx="490538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847" name="公式" r:id="rId14" imgW="91440" imgH="106476" progId="Equation.3">
                  <p:embed/>
                </p:oleObj>
              </mc:Choice>
              <mc:Fallback>
                <p:oleObj name="公式" r:id="rId14" imgW="91440" imgH="106476" progId="Equation.3">
                  <p:embed/>
                  <p:pic>
                    <p:nvPicPr>
                      <p:cNvPr id="0" name="Object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97575" y="2568575"/>
                        <a:ext cx="490538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55" name="Line 142"/>
          <p:cNvSpPr>
            <a:spLocks noChangeShapeType="1"/>
          </p:cNvSpPr>
          <p:nvPr/>
        </p:nvSpPr>
        <p:spPr bwMode="auto">
          <a:xfrm flipV="1">
            <a:off x="5638800" y="2514600"/>
            <a:ext cx="1828800" cy="8382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4356" name="Group 163"/>
          <p:cNvGrpSpPr>
            <a:grpSpLocks/>
          </p:cNvGrpSpPr>
          <p:nvPr/>
        </p:nvGrpSpPr>
        <p:grpSpPr bwMode="auto">
          <a:xfrm>
            <a:off x="6477000" y="2841625"/>
            <a:ext cx="808038" cy="511175"/>
            <a:chOff x="4080" y="1790"/>
            <a:chExt cx="509" cy="322"/>
          </a:xfrm>
        </p:grpSpPr>
        <p:sp>
          <p:nvSpPr>
            <p:cNvPr id="14375" name="Arc 145"/>
            <p:cNvSpPr>
              <a:spLocks/>
            </p:cNvSpPr>
            <p:nvPr/>
          </p:nvSpPr>
          <p:spPr bwMode="auto">
            <a:xfrm>
              <a:off x="4080" y="1872"/>
              <a:ext cx="192" cy="24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4376" name="Object 146"/>
            <p:cNvGraphicFramePr>
              <a:graphicFrameLocks noChangeAspect="1"/>
            </p:cNvGraphicFramePr>
            <p:nvPr/>
          </p:nvGraphicFramePr>
          <p:xfrm>
            <a:off x="4332" y="1790"/>
            <a:ext cx="257" cy="3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0848" name="公式" r:id="rId16" imgW="60818" imgH="83993" progId="Equation.3">
                    <p:embed/>
                  </p:oleObj>
                </mc:Choice>
                <mc:Fallback>
                  <p:oleObj name="公式" r:id="rId16" imgW="60818" imgH="83993" progId="Equation.3">
                    <p:embed/>
                    <p:pic>
                      <p:nvPicPr>
                        <p:cNvPr id="0" name="Object 1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2" y="1790"/>
                          <a:ext cx="257" cy="3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357" name="Object 147"/>
          <p:cNvGraphicFramePr>
            <a:graphicFrameLocks noChangeAspect="1"/>
          </p:cNvGraphicFramePr>
          <p:nvPr/>
        </p:nvGraphicFramePr>
        <p:xfrm>
          <a:off x="7529513" y="2209800"/>
          <a:ext cx="1092200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849" name="公式" r:id="rId18" imgW="441889" imgH="144654" progId="Equation.3">
                  <p:embed/>
                </p:oleObj>
              </mc:Choice>
              <mc:Fallback>
                <p:oleObj name="公式" r:id="rId18" imgW="441889" imgH="144654" progId="Equation.3">
                  <p:embed/>
                  <p:pic>
                    <p:nvPicPr>
                      <p:cNvPr id="0" name="Object 1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9513" y="2209800"/>
                        <a:ext cx="1092200" cy="49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358" name="Group 164"/>
          <p:cNvGrpSpPr>
            <a:grpSpLocks/>
          </p:cNvGrpSpPr>
          <p:nvPr/>
        </p:nvGrpSpPr>
        <p:grpSpPr bwMode="auto">
          <a:xfrm>
            <a:off x="7224713" y="2590800"/>
            <a:ext cx="306387" cy="1241425"/>
            <a:chOff x="4551" y="1632"/>
            <a:chExt cx="193" cy="782"/>
          </a:xfrm>
        </p:grpSpPr>
        <p:sp>
          <p:nvSpPr>
            <p:cNvPr id="14373" name="Line 144"/>
            <p:cNvSpPr>
              <a:spLocks noChangeShapeType="1"/>
            </p:cNvSpPr>
            <p:nvPr/>
          </p:nvSpPr>
          <p:spPr bwMode="auto">
            <a:xfrm flipV="1">
              <a:off x="4656" y="1632"/>
              <a:ext cx="0" cy="528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4374" name="Object 148"/>
            <p:cNvGraphicFramePr>
              <a:graphicFrameLocks noChangeAspect="1"/>
            </p:cNvGraphicFramePr>
            <p:nvPr/>
          </p:nvGraphicFramePr>
          <p:xfrm>
            <a:off x="4551" y="2217"/>
            <a:ext cx="193" cy="1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0850" name="公式" r:id="rId20" imgW="91440" imgH="68721" progId="Equation.3">
                    <p:embed/>
                  </p:oleObj>
                </mc:Choice>
                <mc:Fallback>
                  <p:oleObj name="公式" r:id="rId20" imgW="91440" imgH="68721" progId="Equation.3">
                    <p:embed/>
                    <p:pic>
                      <p:nvPicPr>
                        <p:cNvPr id="0" name="Object 1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51" y="2217"/>
                          <a:ext cx="193" cy="1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359" name="Group 165"/>
          <p:cNvGrpSpPr>
            <a:grpSpLocks/>
          </p:cNvGrpSpPr>
          <p:nvPr/>
        </p:nvGrpSpPr>
        <p:grpSpPr bwMode="auto">
          <a:xfrm>
            <a:off x="5257800" y="2379663"/>
            <a:ext cx="2209800" cy="420687"/>
            <a:chOff x="3312" y="1499"/>
            <a:chExt cx="1392" cy="265"/>
          </a:xfrm>
        </p:grpSpPr>
        <p:sp>
          <p:nvSpPr>
            <p:cNvPr id="14371" name="Line 143"/>
            <p:cNvSpPr>
              <a:spLocks noChangeShapeType="1"/>
            </p:cNvSpPr>
            <p:nvPr/>
          </p:nvSpPr>
          <p:spPr bwMode="auto">
            <a:xfrm>
              <a:off x="3648" y="1584"/>
              <a:ext cx="1056" cy="0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4372" name="Object 149"/>
            <p:cNvGraphicFramePr>
              <a:graphicFrameLocks noChangeAspect="1"/>
            </p:cNvGraphicFramePr>
            <p:nvPr/>
          </p:nvGraphicFramePr>
          <p:xfrm>
            <a:off x="3312" y="1499"/>
            <a:ext cx="297" cy="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0851" name="公式" r:id="rId22" imgW="91440" imgH="99264" progId="Equation.3">
                    <p:embed/>
                  </p:oleObj>
                </mc:Choice>
                <mc:Fallback>
                  <p:oleObj name="公式" r:id="rId22" imgW="91440" imgH="99264" progId="Equation.3">
                    <p:embed/>
                    <p:pic>
                      <p:nvPicPr>
                        <p:cNvPr id="0" name="Object 1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2" y="1499"/>
                          <a:ext cx="297" cy="2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360" name="Object 150"/>
          <p:cNvGraphicFramePr>
            <a:graphicFrameLocks noChangeAspect="1"/>
          </p:cNvGraphicFramePr>
          <p:nvPr/>
        </p:nvGraphicFramePr>
        <p:xfrm>
          <a:off x="6575425" y="1600200"/>
          <a:ext cx="2306638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852" name="公式" r:id="rId24" imgW="769797" imgH="137019" progId="Equation.3">
                  <p:embed/>
                </p:oleObj>
              </mc:Choice>
              <mc:Fallback>
                <p:oleObj name="公式" r:id="rId24" imgW="769797" imgH="137019" progId="Equation.3">
                  <p:embed/>
                  <p:pic>
                    <p:nvPicPr>
                      <p:cNvPr id="0" name="Object 1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5425" y="1600200"/>
                        <a:ext cx="2306638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61" name="Object 151"/>
          <p:cNvGraphicFramePr>
            <a:graphicFrameLocks noChangeAspect="1"/>
          </p:cNvGraphicFramePr>
          <p:nvPr/>
        </p:nvGraphicFramePr>
        <p:xfrm>
          <a:off x="3754438" y="5045075"/>
          <a:ext cx="3016250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853" name="公式" r:id="rId26" imgW="1165754" imgH="159926" progId="Equation.3">
                  <p:embed/>
                </p:oleObj>
              </mc:Choice>
              <mc:Fallback>
                <p:oleObj name="公式" r:id="rId26" imgW="1165754" imgH="159926" progId="Equation.3">
                  <p:embed/>
                  <p:pic>
                    <p:nvPicPr>
                      <p:cNvPr id="0" name="Object 1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4438" y="5045075"/>
                        <a:ext cx="3016250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62" name="Object 152"/>
          <p:cNvGraphicFramePr>
            <a:graphicFrameLocks noChangeAspect="1"/>
          </p:cNvGraphicFramePr>
          <p:nvPr/>
        </p:nvGraphicFramePr>
        <p:xfrm>
          <a:off x="5548313" y="4235450"/>
          <a:ext cx="1836737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854" name="公式" r:id="rId28" imgW="792338" imgH="213376" progId="Equation.3">
                  <p:embed/>
                </p:oleObj>
              </mc:Choice>
              <mc:Fallback>
                <p:oleObj name="公式" r:id="rId28" imgW="792338" imgH="213376" progId="Equation.3">
                  <p:embed/>
                  <p:pic>
                    <p:nvPicPr>
                      <p:cNvPr id="0" name="Object 1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8313" y="4235450"/>
                        <a:ext cx="1836737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63" name="Line 153"/>
          <p:cNvSpPr>
            <a:spLocks noChangeShapeType="1"/>
          </p:cNvSpPr>
          <p:nvPr/>
        </p:nvSpPr>
        <p:spPr bwMode="auto">
          <a:xfrm flipH="1" flipV="1">
            <a:off x="3352800" y="4114800"/>
            <a:ext cx="57912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64" name="Rectangle 154"/>
          <p:cNvSpPr>
            <a:spLocks noChangeArrowheads="1"/>
          </p:cNvSpPr>
          <p:nvPr/>
        </p:nvSpPr>
        <p:spPr bwMode="auto">
          <a:xfrm>
            <a:off x="7165975" y="4343400"/>
            <a:ext cx="19780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man Old Style" panose="02050604050505020204" pitchFamily="18" charset="0"/>
              </a:rPr>
              <a:t>为复数的模</a:t>
            </a:r>
          </a:p>
        </p:txBody>
      </p:sp>
      <p:sp>
        <p:nvSpPr>
          <p:cNvPr id="14365" name="Rectangle 155"/>
          <p:cNvSpPr>
            <a:spLocks noChangeArrowheads="1"/>
          </p:cNvSpPr>
          <p:nvPr/>
        </p:nvSpPr>
        <p:spPr bwMode="auto">
          <a:xfrm>
            <a:off x="6934200" y="5105400"/>
            <a:ext cx="2336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man Old Style" panose="02050604050505020204" pitchFamily="18" charset="0"/>
              </a:rPr>
              <a:t>为复数的辐角</a:t>
            </a:r>
          </a:p>
        </p:txBody>
      </p:sp>
      <p:graphicFrame>
        <p:nvGraphicFramePr>
          <p:cNvPr id="14366" name="Object 156"/>
          <p:cNvGraphicFramePr>
            <a:graphicFrameLocks noChangeAspect="1"/>
          </p:cNvGraphicFramePr>
          <p:nvPr/>
        </p:nvGraphicFramePr>
        <p:xfrm>
          <a:off x="3673475" y="5638800"/>
          <a:ext cx="24511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855" name="公式" r:id="rId30" imgW="822960" imgH="106476" progId="Equation.3">
                  <p:embed/>
                </p:oleObj>
              </mc:Choice>
              <mc:Fallback>
                <p:oleObj name="公式" r:id="rId30" imgW="822960" imgH="106476" progId="Equation.3">
                  <p:embed/>
                  <p:pic>
                    <p:nvPicPr>
                      <p:cNvPr id="0" name="Object 1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3475" y="5638800"/>
                        <a:ext cx="24511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67" name="Object 157"/>
          <p:cNvGraphicFramePr>
            <a:graphicFrameLocks noChangeAspect="1"/>
          </p:cNvGraphicFramePr>
          <p:nvPr/>
        </p:nvGraphicFramePr>
        <p:xfrm>
          <a:off x="3636963" y="6096000"/>
          <a:ext cx="2490787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856" name="公式" r:id="rId32" imgW="830615" imgH="144654" progId="Equation.3">
                  <p:embed/>
                </p:oleObj>
              </mc:Choice>
              <mc:Fallback>
                <p:oleObj name="公式" r:id="rId32" imgW="830615" imgH="144654" progId="Equation.3">
                  <p:embed/>
                  <p:pic>
                    <p:nvPicPr>
                      <p:cNvPr id="0" name="Object 1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6963" y="6096000"/>
                        <a:ext cx="2490787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68" name="AutoShape 158"/>
          <p:cNvSpPr>
            <a:spLocks/>
          </p:cNvSpPr>
          <p:nvPr/>
        </p:nvSpPr>
        <p:spPr bwMode="auto">
          <a:xfrm>
            <a:off x="3352800" y="4495800"/>
            <a:ext cx="381000" cy="838200"/>
          </a:xfrm>
          <a:prstGeom prst="leftBrace">
            <a:avLst>
              <a:gd name="adj1" fmla="val 18333"/>
              <a:gd name="adj2" fmla="val 50000"/>
            </a:avLst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69" name="AutoShape 159"/>
          <p:cNvSpPr>
            <a:spLocks/>
          </p:cNvSpPr>
          <p:nvPr/>
        </p:nvSpPr>
        <p:spPr bwMode="auto">
          <a:xfrm>
            <a:off x="3352800" y="5715000"/>
            <a:ext cx="381000" cy="762000"/>
          </a:xfrm>
          <a:prstGeom prst="leftBrace">
            <a:avLst>
              <a:gd name="adj1" fmla="val 16667"/>
              <a:gd name="adj2" fmla="val 50000"/>
            </a:avLst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370" name="Rectangle 160"/>
          <p:cNvSpPr>
            <a:spLocks noChangeArrowheads="1"/>
          </p:cNvSpPr>
          <p:nvPr/>
        </p:nvSpPr>
        <p:spPr bwMode="auto">
          <a:xfrm>
            <a:off x="0" y="1752600"/>
            <a:ext cx="23256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00"/>
                </a:solidFill>
                <a:latin typeface="Bookman Old Style" panose="02050604050505020204" pitchFamily="18" charset="0"/>
              </a:rPr>
              <a:t>1</a:t>
            </a:r>
            <a:r>
              <a:rPr lang="zh-CN" altLang="en-US" sz="2800" b="1">
                <a:solidFill>
                  <a:srgbClr val="000000"/>
                </a:solidFill>
                <a:latin typeface="Bookman Old Style" panose="02050604050505020204" pitchFamily="18" charset="0"/>
              </a:rPr>
              <a:t>、 复数表示</a:t>
            </a:r>
          </a:p>
        </p:txBody>
      </p:sp>
    </p:spTree>
  </p:cSld>
  <p:clrMapOvr>
    <a:masterClrMapping/>
  </p:clrMapOvr>
  <p:transition>
    <p:random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042" name="Object 2"/>
          <p:cNvGraphicFramePr>
            <a:graphicFrameLocks noChangeAspect="1"/>
          </p:cNvGraphicFramePr>
          <p:nvPr/>
        </p:nvGraphicFramePr>
        <p:xfrm>
          <a:off x="5986463" y="2655888"/>
          <a:ext cx="1357312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49" name="公式" r:id="rId3" imgW="350449" imgH="83993" progId="Equation.3">
                  <p:embed/>
                </p:oleObj>
              </mc:Choice>
              <mc:Fallback>
                <p:oleObj name="公式" r:id="rId3" imgW="350449" imgH="83993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6463" y="2655888"/>
                        <a:ext cx="1357312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43" name="Object 3"/>
          <p:cNvGraphicFramePr>
            <a:graphicFrameLocks noChangeAspect="1"/>
          </p:cNvGraphicFramePr>
          <p:nvPr/>
        </p:nvGraphicFramePr>
        <p:xfrm>
          <a:off x="5756275" y="61913"/>
          <a:ext cx="334963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50" name="公式" r:id="rId5" imgW="45933" imgH="83993" progId="Equation.3">
                  <p:embed/>
                </p:oleObj>
              </mc:Choice>
              <mc:Fallback>
                <p:oleObj name="公式" r:id="rId5" imgW="45933" imgH="83993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6275" y="61913"/>
                        <a:ext cx="334963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44" name="Object 4"/>
          <p:cNvGraphicFramePr>
            <a:graphicFrameLocks noChangeAspect="1"/>
          </p:cNvGraphicFramePr>
          <p:nvPr/>
        </p:nvGraphicFramePr>
        <p:xfrm>
          <a:off x="1316038" y="449263"/>
          <a:ext cx="34036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51" name="公式" r:id="rId7" imgW="967563" imgH="289733" progId="Equation.3">
                  <p:embed/>
                </p:oleObj>
              </mc:Choice>
              <mc:Fallback>
                <p:oleObj name="公式" r:id="rId7" imgW="967563" imgH="289733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6038" y="449263"/>
                        <a:ext cx="3403600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45" name="AutoShape 5"/>
          <p:cNvSpPr>
            <a:spLocks/>
          </p:cNvSpPr>
          <p:nvPr/>
        </p:nvSpPr>
        <p:spPr bwMode="auto">
          <a:xfrm>
            <a:off x="4800600" y="76200"/>
            <a:ext cx="838200" cy="1981200"/>
          </a:xfrm>
          <a:prstGeom prst="leftBrace">
            <a:avLst>
              <a:gd name="adj1" fmla="val 19697"/>
              <a:gd name="adj2" fmla="val 50000"/>
            </a:avLst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87046" name="Object 6"/>
          <p:cNvGraphicFramePr>
            <a:graphicFrameLocks noChangeAspect="1"/>
          </p:cNvGraphicFramePr>
          <p:nvPr/>
        </p:nvGraphicFramePr>
        <p:xfrm>
          <a:off x="5791200" y="1793875"/>
          <a:ext cx="290513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52" name="公式" r:id="rId9" imgW="30622" imgH="83993" progId="Equation.3">
                  <p:embed/>
                </p:oleObj>
              </mc:Choice>
              <mc:Fallback>
                <p:oleObj name="公式" r:id="rId9" imgW="30622" imgH="83993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1793875"/>
                        <a:ext cx="290513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47" name="Object 7"/>
          <p:cNvGraphicFramePr>
            <a:graphicFrameLocks noChangeAspect="1"/>
          </p:cNvGraphicFramePr>
          <p:nvPr/>
        </p:nvGraphicFramePr>
        <p:xfrm>
          <a:off x="487363" y="2506663"/>
          <a:ext cx="4041775" cy="111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53" name="公式" r:id="rId11" imgW="1150443" imgH="289733" progId="Equation.3">
                  <p:embed/>
                </p:oleObj>
              </mc:Choice>
              <mc:Fallback>
                <p:oleObj name="公式" r:id="rId11" imgW="1150443" imgH="289733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363" y="2506663"/>
                        <a:ext cx="4041775" cy="1116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48" name="Line 8"/>
          <p:cNvSpPr>
            <a:spLocks noChangeShapeType="1"/>
          </p:cNvSpPr>
          <p:nvPr/>
        </p:nvSpPr>
        <p:spPr bwMode="auto">
          <a:xfrm flipV="1">
            <a:off x="0" y="35814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87049" name="Object 9"/>
          <p:cNvGraphicFramePr>
            <a:graphicFrameLocks noChangeAspect="1"/>
          </p:cNvGraphicFramePr>
          <p:nvPr/>
        </p:nvGraphicFramePr>
        <p:xfrm>
          <a:off x="2265363" y="3816350"/>
          <a:ext cx="2978150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54" name="公式" r:id="rId13" imgW="830615" imgH="289733" progId="Equation.3">
                  <p:embed/>
                </p:oleObj>
              </mc:Choice>
              <mc:Fallback>
                <p:oleObj name="公式" r:id="rId13" imgW="830615" imgH="289733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5363" y="3816350"/>
                        <a:ext cx="2978150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50" name="Rectangle 10"/>
          <p:cNvSpPr>
            <a:spLocks noChangeArrowheads="1"/>
          </p:cNvSpPr>
          <p:nvPr/>
        </p:nvSpPr>
        <p:spPr bwMode="auto">
          <a:xfrm>
            <a:off x="0" y="4038600"/>
            <a:ext cx="2438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</a:rPr>
              <a:t>例：计算积分</a:t>
            </a:r>
          </a:p>
        </p:txBody>
      </p:sp>
      <p:sp>
        <p:nvSpPr>
          <p:cNvPr id="87051" name="Rectangle 11"/>
          <p:cNvSpPr>
            <a:spLocks noChangeArrowheads="1"/>
          </p:cNvSpPr>
          <p:nvPr/>
        </p:nvSpPr>
        <p:spPr bwMode="auto">
          <a:xfrm>
            <a:off x="0" y="0"/>
            <a:ext cx="1371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i="1">
                <a:solidFill>
                  <a:srgbClr val="000000"/>
                </a:solidFill>
                <a:latin typeface="Book Antiqua" panose="02040602050305030304" pitchFamily="18" charset="0"/>
              </a:rPr>
              <a:t>结论：</a:t>
            </a:r>
            <a:endParaRPr lang="zh-CN" altLang="en-US" sz="2800" b="1">
              <a:solidFill>
                <a:srgbClr val="0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87052" name="Line 12"/>
          <p:cNvSpPr>
            <a:spLocks noChangeShapeType="1"/>
          </p:cNvSpPr>
          <p:nvPr/>
        </p:nvSpPr>
        <p:spPr bwMode="auto">
          <a:xfrm>
            <a:off x="5486400" y="3733800"/>
            <a:ext cx="76200" cy="25146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7053" name="Rectangle 13"/>
          <p:cNvSpPr>
            <a:spLocks noChangeArrowheads="1"/>
          </p:cNvSpPr>
          <p:nvPr/>
        </p:nvSpPr>
        <p:spPr bwMode="auto">
          <a:xfrm>
            <a:off x="0" y="5334000"/>
            <a:ext cx="1828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</a:rPr>
              <a:t>l </a:t>
            </a:r>
            <a:r>
              <a:rPr lang="zh-CN" altLang="en-US" sz="2800" b="1" i="1">
                <a:solidFill>
                  <a:srgbClr val="000000"/>
                </a:solidFill>
                <a:latin typeface="Book Antiqua" panose="02040602050305030304" pitchFamily="18" charset="0"/>
              </a:rPr>
              <a:t>是圆周</a:t>
            </a:r>
            <a:endParaRPr lang="zh-CN" altLang="en-US" sz="2800" b="1">
              <a:solidFill>
                <a:srgbClr val="000000"/>
              </a:solidFill>
              <a:latin typeface="Book Antiqua" panose="02040602050305030304" pitchFamily="18" charset="0"/>
            </a:endParaRPr>
          </a:p>
        </p:txBody>
      </p:sp>
      <p:graphicFrame>
        <p:nvGraphicFramePr>
          <p:cNvPr id="87054" name="Object 14"/>
          <p:cNvGraphicFramePr>
            <a:graphicFrameLocks noChangeAspect="1"/>
          </p:cNvGraphicFramePr>
          <p:nvPr/>
        </p:nvGraphicFramePr>
        <p:xfrm>
          <a:off x="1612900" y="5148263"/>
          <a:ext cx="3109913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55" name="公式" r:id="rId15" imgW="868893" imgH="175197" progId="Equation.3">
                  <p:embed/>
                </p:oleObj>
              </mc:Choice>
              <mc:Fallback>
                <p:oleObj name="公式" r:id="rId15" imgW="868893" imgH="175197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5148263"/>
                        <a:ext cx="3109913" cy="7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7055" name="Group 23"/>
          <p:cNvGrpSpPr>
            <a:grpSpLocks/>
          </p:cNvGrpSpPr>
          <p:nvPr/>
        </p:nvGrpSpPr>
        <p:grpSpPr bwMode="auto">
          <a:xfrm>
            <a:off x="6019800" y="3810000"/>
            <a:ext cx="3124200" cy="2438400"/>
            <a:chOff x="3792" y="2784"/>
            <a:chExt cx="1968" cy="1536"/>
          </a:xfrm>
        </p:grpSpPr>
        <p:sp>
          <p:nvSpPr>
            <p:cNvPr id="87058" name="Line 15"/>
            <p:cNvSpPr>
              <a:spLocks noChangeShapeType="1"/>
            </p:cNvSpPr>
            <p:nvPr/>
          </p:nvSpPr>
          <p:spPr bwMode="auto">
            <a:xfrm>
              <a:off x="3792" y="3600"/>
              <a:ext cx="182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059" name="Oval 16"/>
            <p:cNvSpPr>
              <a:spLocks noChangeArrowheads="1"/>
            </p:cNvSpPr>
            <p:nvPr/>
          </p:nvSpPr>
          <p:spPr bwMode="auto">
            <a:xfrm>
              <a:off x="4320" y="3168"/>
              <a:ext cx="816" cy="816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87060" name="Line 17"/>
            <p:cNvSpPr>
              <a:spLocks noChangeShapeType="1"/>
            </p:cNvSpPr>
            <p:nvPr/>
          </p:nvSpPr>
          <p:spPr bwMode="auto">
            <a:xfrm flipH="1" flipV="1">
              <a:off x="4704" y="2880"/>
              <a:ext cx="48" cy="144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061" name="Line 18"/>
            <p:cNvSpPr>
              <a:spLocks noChangeShapeType="1"/>
            </p:cNvSpPr>
            <p:nvPr/>
          </p:nvSpPr>
          <p:spPr bwMode="auto">
            <a:xfrm flipV="1">
              <a:off x="4752" y="3312"/>
              <a:ext cx="288" cy="28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062" name="Rectangle 19"/>
            <p:cNvSpPr>
              <a:spLocks noChangeArrowheads="1"/>
            </p:cNvSpPr>
            <p:nvPr/>
          </p:nvSpPr>
          <p:spPr bwMode="auto">
            <a:xfrm>
              <a:off x="4320" y="2784"/>
              <a:ext cx="288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b="1" i="1">
                  <a:solidFill>
                    <a:srgbClr val="000000"/>
                  </a:solidFill>
                  <a:latin typeface="Book Antiqua" panose="02040602050305030304" pitchFamily="18" charset="0"/>
                </a:rPr>
                <a:t>y</a:t>
              </a:r>
              <a:endParaRPr lang="en-US" altLang="zh-CN" b="1">
                <a:solidFill>
                  <a:srgbClr val="000000"/>
                </a:solidFill>
                <a:latin typeface="Book Antiqua" panose="02040602050305030304" pitchFamily="18" charset="0"/>
              </a:endParaRPr>
            </a:p>
          </p:txBody>
        </p:sp>
        <p:sp>
          <p:nvSpPr>
            <p:cNvPr id="87063" name="Rectangle 20"/>
            <p:cNvSpPr>
              <a:spLocks noChangeArrowheads="1"/>
            </p:cNvSpPr>
            <p:nvPr/>
          </p:nvSpPr>
          <p:spPr bwMode="auto">
            <a:xfrm>
              <a:off x="5472" y="3600"/>
              <a:ext cx="288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b="1" i="1">
                  <a:solidFill>
                    <a:srgbClr val="000000"/>
                  </a:solidFill>
                  <a:latin typeface="Book Antiqua" panose="02040602050305030304" pitchFamily="18" charset="0"/>
                </a:rPr>
                <a:t>x</a:t>
              </a:r>
              <a:endParaRPr lang="en-US" altLang="zh-CN" b="1">
                <a:solidFill>
                  <a:srgbClr val="000000"/>
                </a:solidFill>
                <a:latin typeface="Book Antiqua" panose="02040602050305030304" pitchFamily="18" charset="0"/>
              </a:endParaRPr>
            </a:p>
          </p:txBody>
        </p:sp>
      </p:grpSp>
      <p:sp>
        <p:nvSpPr>
          <p:cNvPr id="87056" name="Rectangle 21"/>
          <p:cNvSpPr>
            <a:spLocks noChangeArrowheads="1"/>
          </p:cNvSpPr>
          <p:nvPr/>
        </p:nvSpPr>
        <p:spPr bwMode="auto">
          <a:xfrm>
            <a:off x="6248400" y="0"/>
            <a:ext cx="1905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1" i="1">
                <a:solidFill>
                  <a:srgbClr val="000000"/>
                </a:solidFill>
                <a:latin typeface="Book Antiqua" panose="02040602050305030304" pitchFamily="18" charset="0"/>
              </a:rPr>
              <a:t>(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</a:rPr>
              <a:t>l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</a:rPr>
              <a:t>不包围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</a:t>
            </a: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)</a:t>
            </a:r>
            <a:endParaRPr lang="en-US" altLang="zh-CN" sz="2800" b="1">
              <a:solidFill>
                <a:srgbClr val="0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87057" name="Rectangle 22"/>
          <p:cNvSpPr>
            <a:spLocks noChangeArrowheads="1"/>
          </p:cNvSpPr>
          <p:nvPr/>
        </p:nvSpPr>
        <p:spPr bwMode="auto">
          <a:xfrm>
            <a:off x="6248400" y="1752600"/>
            <a:ext cx="1905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1" i="1">
                <a:solidFill>
                  <a:srgbClr val="000000"/>
                </a:solidFill>
                <a:latin typeface="Book Antiqua" panose="02040602050305030304" pitchFamily="18" charset="0"/>
              </a:rPr>
              <a:t>(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</a:rPr>
              <a:t>l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</a:rPr>
              <a:t>包围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</a:t>
            </a: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)</a:t>
            </a:r>
            <a:endParaRPr lang="en-US" altLang="zh-CN" sz="2800" b="1">
              <a:solidFill>
                <a:srgbClr val="0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236296" y="764704"/>
            <a:ext cx="1679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重要！</a:t>
            </a:r>
          </a:p>
        </p:txBody>
      </p:sp>
    </p:spTree>
  </p:cSld>
  <p:clrMapOvr>
    <a:masterClrMapping/>
  </p:clrMapOvr>
  <p:transition>
    <p:random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066" name="Object 3"/>
          <p:cNvGraphicFramePr>
            <a:graphicFrameLocks noChangeAspect="1"/>
          </p:cNvGraphicFramePr>
          <p:nvPr/>
        </p:nvGraphicFramePr>
        <p:xfrm>
          <a:off x="1393825" y="82550"/>
          <a:ext cx="2127250" cy="1116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497" name="公式" r:id="rId3" imgW="586917" imgH="289733" progId="Equation.3">
                  <p:embed/>
                </p:oleObj>
              </mc:Choice>
              <mc:Fallback>
                <p:oleObj name="公式" r:id="rId3" imgW="586917" imgH="289733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3825" y="82550"/>
                        <a:ext cx="2127250" cy="1116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67" name="Rectangle 4"/>
          <p:cNvSpPr>
            <a:spLocks noChangeArrowheads="1"/>
          </p:cNvSpPr>
          <p:nvPr/>
        </p:nvSpPr>
        <p:spPr bwMode="auto">
          <a:xfrm>
            <a:off x="0" y="228600"/>
            <a:ext cx="1143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</a:rPr>
              <a:t>解：</a:t>
            </a:r>
          </a:p>
        </p:txBody>
      </p:sp>
      <p:sp>
        <p:nvSpPr>
          <p:cNvPr id="88068" name="Rectangle 6"/>
          <p:cNvSpPr>
            <a:spLocks noChangeArrowheads="1"/>
          </p:cNvSpPr>
          <p:nvPr/>
        </p:nvSpPr>
        <p:spPr bwMode="auto">
          <a:xfrm>
            <a:off x="0" y="1600200"/>
            <a:ext cx="2057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</a:rPr>
              <a:t>有两个奇点</a:t>
            </a:r>
          </a:p>
        </p:txBody>
      </p:sp>
      <p:graphicFrame>
        <p:nvGraphicFramePr>
          <p:cNvPr id="88069" name="Object 7"/>
          <p:cNvGraphicFramePr>
            <a:graphicFrameLocks noChangeAspect="1"/>
          </p:cNvGraphicFramePr>
          <p:nvPr/>
        </p:nvGraphicFramePr>
        <p:xfrm>
          <a:off x="2390775" y="1643063"/>
          <a:ext cx="1363663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498" name="公式" r:id="rId5" imgW="350449" imgH="83993" progId="Equation.3">
                  <p:embed/>
                </p:oleObj>
              </mc:Choice>
              <mc:Fallback>
                <p:oleObj name="公式" r:id="rId5" imgW="350449" imgH="83993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0775" y="1643063"/>
                        <a:ext cx="1363663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8070" name="Group 37"/>
          <p:cNvGrpSpPr>
            <a:grpSpLocks/>
          </p:cNvGrpSpPr>
          <p:nvPr/>
        </p:nvGrpSpPr>
        <p:grpSpPr bwMode="auto">
          <a:xfrm>
            <a:off x="3962400" y="0"/>
            <a:ext cx="5181600" cy="3429000"/>
            <a:chOff x="2496" y="0"/>
            <a:chExt cx="3264" cy="2160"/>
          </a:xfrm>
        </p:grpSpPr>
        <p:sp>
          <p:nvSpPr>
            <p:cNvPr id="88077" name="Line 2"/>
            <p:cNvSpPr>
              <a:spLocks noChangeShapeType="1"/>
            </p:cNvSpPr>
            <p:nvPr/>
          </p:nvSpPr>
          <p:spPr bwMode="auto">
            <a:xfrm flipV="1">
              <a:off x="2496" y="2112"/>
              <a:ext cx="326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078" name="Line 5"/>
            <p:cNvSpPr>
              <a:spLocks noChangeShapeType="1"/>
            </p:cNvSpPr>
            <p:nvPr/>
          </p:nvSpPr>
          <p:spPr bwMode="auto">
            <a:xfrm>
              <a:off x="2496" y="0"/>
              <a:ext cx="48" cy="21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88079" name="Group 36"/>
            <p:cNvGrpSpPr>
              <a:grpSpLocks/>
            </p:cNvGrpSpPr>
            <p:nvPr/>
          </p:nvGrpSpPr>
          <p:grpSpPr bwMode="auto">
            <a:xfrm>
              <a:off x="3072" y="0"/>
              <a:ext cx="2555" cy="2160"/>
              <a:chOff x="3072" y="0"/>
              <a:chExt cx="2555" cy="2160"/>
            </a:xfrm>
          </p:grpSpPr>
          <p:sp>
            <p:nvSpPr>
              <p:cNvPr id="88094" name="Oval 9"/>
              <p:cNvSpPr>
                <a:spLocks noChangeArrowheads="1"/>
              </p:cNvSpPr>
              <p:nvPr/>
            </p:nvSpPr>
            <p:spPr bwMode="auto">
              <a:xfrm>
                <a:off x="3408" y="480"/>
                <a:ext cx="1728" cy="1536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8095" name="Group 34"/>
              <p:cNvGrpSpPr>
                <a:grpSpLocks/>
              </p:cNvGrpSpPr>
              <p:nvPr/>
            </p:nvGrpSpPr>
            <p:grpSpPr bwMode="auto">
              <a:xfrm>
                <a:off x="3072" y="0"/>
                <a:ext cx="2555" cy="2160"/>
                <a:chOff x="3072" y="0"/>
                <a:chExt cx="2555" cy="2160"/>
              </a:xfrm>
            </p:grpSpPr>
            <p:sp>
              <p:nvSpPr>
                <p:cNvPr id="88096" name="Line 8"/>
                <p:cNvSpPr>
                  <a:spLocks noChangeShapeType="1"/>
                </p:cNvSpPr>
                <p:nvPr/>
              </p:nvSpPr>
              <p:spPr bwMode="auto">
                <a:xfrm>
                  <a:off x="3072" y="1248"/>
                  <a:ext cx="2536" cy="1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8097" name="Line 10"/>
                <p:cNvSpPr>
                  <a:spLocks noChangeShapeType="1"/>
                </p:cNvSpPr>
                <p:nvPr/>
              </p:nvSpPr>
              <p:spPr bwMode="auto">
                <a:xfrm flipH="1" flipV="1">
                  <a:off x="4272" y="0"/>
                  <a:ext cx="48" cy="216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8098" name="Rectangle 12"/>
                <p:cNvSpPr>
                  <a:spLocks noChangeArrowheads="1"/>
                </p:cNvSpPr>
                <p:nvPr/>
              </p:nvSpPr>
              <p:spPr bwMode="auto">
                <a:xfrm>
                  <a:off x="3936" y="0"/>
                  <a:ext cx="491" cy="369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2075" tIns="46038" rIns="92075" bIns="46038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b="1" i="1">
                      <a:solidFill>
                        <a:srgbClr val="000000"/>
                      </a:solidFill>
                      <a:latin typeface="Book Antiqua" panose="02040602050305030304" pitchFamily="18" charset="0"/>
                    </a:rPr>
                    <a:t>y</a:t>
                  </a:r>
                  <a:endParaRPr lang="en-US" altLang="zh-CN" b="1">
                    <a:solidFill>
                      <a:srgbClr val="000000"/>
                    </a:solidFill>
                    <a:latin typeface="Book Antiqua" panose="02040602050305030304" pitchFamily="18" charset="0"/>
                  </a:endParaRPr>
                </a:p>
              </p:txBody>
            </p:sp>
            <p:sp>
              <p:nvSpPr>
                <p:cNvPr id="88099" name="Rectangle 13"/>
                <p:cNvSpPr>
                  <a:spLocks noChangeArrowheads="1"/>
                </p:cNvSpPr>
                <p:nvPr/>
              </p:nvSpPr>
              <p:spPr bwMode="auto">
                <a:xfrm>
                  <a:off x="5328" y="1248"/>
                  <a:ext cx="299" cy="369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2075" tIns="46038" rIns="92075" bIns="46038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b="1" i="1">
                      <a:solidFill>
                        <a:srgbClr val="000000"/>
                      </a:solidFill>
                      <a:latin typeface="Book Antiqua" panose="02040602050305030304" pitchFamily="18" charset="0"/>
                    </a:rPr>
                    <a:t>x</a:t>
                  </a:r>
                  <a:endParaRPr lang="en-US" altLang="zh-CN" b="1">
                    <a:solidFill>
                      <a:srgbClr val="000000"/>
                    </a:solidFill>
                    <a:latin typeface="Book Antiqua" panose="02040602050305030304" pitchFamily="18" charset="0"/>
                  </a:endParaRPr>
                </a:p>
              </p:txBody>
            </p:sp>
          </p:grpSp>
        </p:grpSp>
        <p:grpSp>
          <p:nvGrpSpPr>
            <p:cNvPr id="88080" name="Group 30"/>
            <p:cNvGrpSpPr>
              <a:grpSpLocks/>
            </p:cNvGrpSpPr>
            <p:nvPr/>
          </p:nvGrpSpPr>
          <p:grpSpPr bwMode="auto">
            <a:xfrm>
              <a:off x="3771" y="1248"/>
              <a:ext cx="234" cy="207"/>
              <a:chOff x="3771" y="1248"/>
              <a:chExt cx="234" cy="207"/>
            </a:xfrm>
          </p:grpSpPr>
          <p:sp>
            <p:nvSpPr>
              <p:cNvPr id="88092" name="Oval 15"/>
              <p:cNvSpPr>
                <a:spLocks noChangeArrowheads="1"/>
              </p:cNvSpPr>
              <p:nvPr/>
            </p:nvSpPr>
            <p:spPr bwMode="auto">
              <a:xfrm>
                <a:off x="3888" y="1248"/>
                <a:ext cx="48" cy="4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88093" name="Object 17"/>
              <p:cNvGraphicFramePr>
                <a:graphicFrameLocks noChangeAspect="1"/>
              </p:cNvGraphicFramePr>
              <p:nvPr/>
            </p:nvGraphicFramePr>
            <p:xfrm>
              <a:off x="3771" y="1265"/>
              <a:ext cx="234" cy="19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7499" name="公式" r:id="rId7" imgW="106751" imgH="83993" progId="Equation.3">
                      <p:embed/>
                    </p:oleObj>
                  </mc:Choice>
                  <mc:Fallback>
                    <p:oleObj name="公式" r:id="rId7" imgW="106751" imgH="83993" progId="Equation.3">
                      <p:embed/>
                      <p:pic>
                        <p:nvPicPr>
                          <p:cNvPr id="0" name="Object 1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71" y="1265"/>
                            <a:ext cx="234" cy="19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tx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8081" name="Group 31"/>
            <p:cNvGrpSpPr>
              <a:grpSpLocks/>
            </p:cNvGrpSpPr>
            <p:nvPr/>
          </p:nvGrpSpPr>
          <p:grpSpPr bwMode="auto">
            <a:xfrm>
              <a:off x="4635" y="1248"/>
              <a:ext cx="234" cy="207"/>
              <a:chOff x="4635" y="1248"/>
              <a:chExt cx="234" cy="207"/>
            </a:xfrm>
          </p:grpSpPr>
          <p:sp>
            <p:nvSpPr>
              <p:cNvPr id="88090" name="Oval 16"/>
              <p:cNvSpPr>
                <a:spLocks noChangeArrowheads="1"/>
              </p:cNvSpPr>
              <p:nvPr/>
            </p:nvSpPr>
            <p:spPr bwMode="auto">
              <a:xfrm>
                <a:off x="4704" y="1248"/>
                <a:ext cx="48" cy="4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88091" name="Object 19"/>
              <p:cNvGraphicFramePr>
                <a:graphicFrameLocks noChangeAspect="1"/>
              </p:cNvGraphicFramePr>
              <p:nvPr/>
            </p:nvGraphicFramePr>
            <p:xfrm>
              <a:off x="4635" y="1265"/>
              <a:ext cx="234" cy="19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7500" name="公式" r:id="rId9" imgW="106751" imgH="83993" progId="Equation.3">
                      <p:embed/>
                    </p:oleObj>
                  </mc:Choice>
                  <mc:Fallback>
                    <p:oleObj name="公式" r:id="rId9" imgW="106751" imgH="83993" progId="Equation.3">
                      <p:embed/>
                      <p:pic>
                        <p:nvPicPr>
                          <p:cNvPr id="0" name="Object 1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35" y="1265"/>
                            <a:ext cx="234" cy="19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tx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8082" name="Group 32"/>
            <p:cNvGrpSpPr>
              <a:grpSpLocks/>
            </p:cNvGrpSpPr>
            <p:nvPr/>
          </p:nvGrpSpPr>
          <p:grpSpPr bwMode="auto">
            <a:xfrm>
              <a:off x="3648" y="603"/>
              <a:ext cx="480" cy="885"/>
              <a:chOff x="3648" y="603"/>
              <a:chExt cx="480" cy="885"/>
            </a:xfrm>
          </p:grpSpPr>
          <p:sp>
            <p:nvSpPr>
              <p:cNvPr id="88087" name="Oval 14"/>
              <p:cNvSpPr>
                <a:spLocks noChangeArrowheads="1"/>
              </p:cNvSpPr>
              <p:nvPr/>
            </p:nvSpPr>
            <p:spPr bwMode="auto">
              <a:xfrm>
                <a:off x="3648" y="1008"/>
                <a:ext cx="480" cy="480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88088" name="Object 21"/>
              <p:cNvGraphicFramePr>
                <a:graphicFrameLocks noChangeAspect="1"/>
              </p:cNvGraphicFramePr>
              <p:nvPr/>
            </p:nvGraphicFramePr>
            <p:xfrm>
              <a:off x="3792" y="603"/>
              <a:ext cx="318" cy="41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7501" name="公式" r:id="rId11" imgW="91440" imgH="137019" progId="Equation.3">
                      <p:embed/>
                    </p:oleObj>
                  </mc:Choice>
                  <mc:Fallback>
                    <p:oleObj name="公式" r:id="rId11" imgW="91440" imgH="137019" progId="Equation.3">
                      <p:embed/>
                      <p:pic>
                        <p:nvPicPr>
                          <p:cNvPr id="0" name="Object 2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92" y="603"/>
                            <a:ext cx="318" cy="41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tx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8089" name="Line 22"/>
              <p:cNvSpPr>
                <a:spLocks noChangeShapeType="1"/>
              </p:cNvSpPr>
              <p:nvPr/>
            </p:nvSpPr>
            <p:spPr bwMode="auto">
              <a:xfrm flipH="1" flipV="1">
                <a:off x="4032" y="1104"/>
                <a:ext cx="96" cy="96"/>
              </a:xfrm>
              <a:prstGeom prst="line">
                <a:avLst/>
              </a:prstGeom>
              <a:noFill/>
              <a:ln w="5715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88083" name="Group 33"/>
            <p:cNvGrpSpPr>
              <a:grpSpLocks/>
            </p:cNvGrpSpPr>
            <p:nvPr/>
          </p:nvGrpSpPr>
          <p:grpSpPr bwMode="auto">
            <a:xfrm>
              <a:off x="4498" y="603"/>
              <a:ext cx="494" cy="885"/>
              <a:chOff x="4498" y="603"/>
              <a:chExt cx="494" cy="885"/>
            </a:xfrm>
          </p:grpSpPr>
          <p:sp>
            <p:nvSpPr>
              <p:cNvPr id="88084" name="Oval 18"/>
              <p:cNvSpPr>
                <a:spLocks noChangeArrowheads="1"/>
              </p:cNvSpPr>
              <p:nvPr/>
            </p:nvSpPr>
            <p:spPr bwMode="auto">
              <a:xfrm>
                <a:off x="4512" y="1008"/>
                <a:ext cx="480" cy="480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88085" name="Object 20"/>
              <p:cNvGraphicFramePr>
                <a:graphicFrameLocks noChangeAspect="1"/>
              </p:cNvGraphicFramePr>
              <p:nvPr/>
            </p:nvGraphicFramePr>
            <p:xfrm>
              <a:off x="4498" y="603"/>
              <a:ext cx="285" cy="41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7502" name="公式" r:id="rId13" imgW="68474" imgH="137019" progId="Equation.3">
                      <p:embed/>
                    </p:oleObj>
                  </mc:Choice>
                  <mc:Fallback>
                    <p:oleObj name="公式" r:id="rId13" imgW="68474" imgH="137019" progId="Equation.3">
                      <p:embed/>
                      <p:pic>
                        <p:nvPicPr>
                          <p:cNvPr id="0" name="Object 2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98" y="603"/>
                            <a:ext cx="285" cy="41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tx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8086" name="Line 23"/>
              <p:cNvSpPr>
                <a:spLocks noChangeShapeType="1"/>
              </p:cNvSpPr>
              <p:nvPr/>
            </p:nvSpPr>
            <p:spPr bwMode="auto">
              <a:xfrm flipH="1" flipV="1">
                <a:off x="4896" y="1056"/>
                <a:ext cx="96" cy="96"/>
              </a:xfrm>
              <a:prstGeom prst="line">
                <a:avLst/>
              </a:prstGeom>
              <a:noFill/>
              <a:ln w="5715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88071" name="Object 24"/>
          <p:cNvGraphicFramePr>
            <a:graphicFrameLocks noChangeAspect="1"/>
          </p:cNvGraphicFramePr>
          <p:nvPr/>
        </p:nvGraphicFramePr>
        <p:xfrm>
          <a:off x="-31750" y="2424113"/>
          <a:ext cx="3779838" cy="1157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503" name="公式" r:id="rId15" imgW="1402222" imgH="297369" progId="Equation.3">
                  <p:embed/>
                </p:oleObj>
              </mc:Choice>
              <mc:Fallback>
                <p:oleObj name="公式" r:id="rId15" imgW="1402222" imgH="297369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1750" y="2424113"/>
                        <a:ext cx="3779838" cy="1157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72" name="Object 25"/>
          <p:cNvGraphicFramePr>
            <a:graphicFrameLocks noChangeAspect="1"/>
          </p:cNvGraphicFramePr>
          <p:nvPr/>
        </p:nvGraphicFramePr>
        <p:xfrm>
          <a:off x="1905000" y="3643313"/>
          <a:ext cx="2098675" cy="1157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504" name="公式" r:id="rId17" imgW="754486" imgH="297369" progId="Equation.3">
                  <p:embed/>
                </p:oleObj>
              </mc:Choice>
              <mc:Fallback>
                <p:oleObj name="公式" r:id="rId17" imgW="754486" imgH="297369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3643313"/>
                        <a:ext cx="2098675" cy="1157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73" name="Line 26"/>
          <p:cNvSpPr>
            <a:spLocks noChangeShapeType="1"/>
          </p:cNvSpPr>
          <p:nvPr/>
        </p:nvSpPr>
        <p:spPr bwMode="auto">
          <a:xfrm flipV="1">
            <a:off x="0" y="50292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88074" name="Object 27"/>
          <p:cNvGraphicFramePr>
            <a:graphicFrameLocks noChangeAspect="1"/>
          </p:cNvGraphicFramePr>
          <p:nvPr/>
        </p:nvGraphicFramePr>
        <p:xfrm>
          <a:off x="5283200" y="3587750"/>
          <a:ext cx="3910013" cy="1116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505" name="公式" r:id="rId19" imgW="1455385" imgH="289733" progId="Equation.3">
                  <p:embed/>
                </p:oleObj>
              </mc:Choice>
              <mc:Fallback>
                <p:oleObj name="公式" r:id="rId19" imgW="1455385" imgH="289733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3200" y="3587750"/>
                        <a:ext cx="3910013" cy="1116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75" name="Object 28"/>
          <p:cNvGraphicFramePr>
            <a:graphicFrameLocks noChangeAspect="1"/>
          </p:cNvGraphicFramePr>
          <p:nvPr/>
        </p:nvGraphicFramePr>
        <p:xfrm>
          <a:off x="-34925" y="5091113"/>
          <a:ext cx="5480050" cy="1157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506" name="公式" r:id="rId21" imgW="1950862" imgH="297369" progId="Equation.3">
                  <p:embed/>
                </p:oleObj>
              </mc:Choice>
              <mc:Fallback>
                <p:oleObj name="公式" r:id="rId21" imgW="1950862" imgH="297369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4925" y="5091113"/>
                        <a:ext cx="5480050" cy="1157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76" name="Object 29"/>
          <p:cNvGraphicFramePr>
            <a:graphicFrameLocks noChangeAspect="1"/>
          </p:cNvGraphicFramePr>
          <p:nvPr/>
        </p:nvGraphicFramePr>
        <p:xfrm>
          <a:off x="5580063" y="5208588"/>
          <a:ext cx="3086100" cy="1074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507" name="公式" r:id="rId23" imgW="1074314" imgH="274461" progId="Equation.3">
                  <p:embed/>
                </p:oleObj>
              </mc:Choice>
              <mc:Fallback>
                <p:oleObj name="公式" r:id="rId23" imgW="1074314" imgH="274461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5208588"/>
                        <a:ext cx="3086100" cy="1074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Line 2"/>
          <p:cNvSpPr>
            <a:spLocks noChangeShapeType="1"/>
          </p:cNvSpPr>
          <p:nvPr/>
        </p:nvSpPr>
        <p:spPr bwMode="auto">
          <a:xfrm flipV="1">
            <a:off x="3962400" y="3352800"/>
            <a:ext cx="51816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89091" name="Object 3"/>
          <p:cNvGraphicFramePr>
            <a:graphicFrameLocks noChangeAspect="1"/>
          </p:cNvGraphicFramePr>
          <p:nvPr/>
        </p:nvGraphicFramePr>
        <p:xfrm>
          <a:off x="282575" y="4502150"/>
          <a:ext cx="2979738" cy="1116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679" name="公式" r:id="rId3" imgW="830615" imgH="289733" progId="Equation.3">
                  <p:embed/>
                </p:oleObj>
              </mc:Choice>
              <mc:Fallback>
                <p:oleObj name="公式" r:id="rId3" imgW="830615" imgH="289733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575" y="4502150"/>
                        <a:ext cx="2979738" cy="1116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092" name="Line 4"/>
          <p:cNvSpPr>
            <a:spLocks noChangeShapeType="1"/>
          </p:cNvSpPr>
          <p:nvPr/>
        </p:nvSpPr>
        <p:spPr bwMode="auto">
          <a:xfrm>
            <a:off x="3962400" y="0"/>
            <a:ext cx="76200" cy="33528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093" name="Line 5"/>
          <p:cNvSpPr>
            <a:spLocks noChangeShapeType="1"/>
          </p:cNvSpPr>
          <p:nvPr/>
        </p:nvSpPr>
        <p:spPr bwMode="auto">
          <a:xfrm>
            <a:off x="3962400" y="1981200"/>
            <a:ext cx="4940300" cy="1588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094" name="Oval 6"/>
          <p:cNvSpPr>
            <a:spLocks noChangeArrowheads="1"/>
          </p:cNvSpPr>
          <p:nvPr/>
        </p:nvSpPr>
        <p:spPr bwMode="auto">
          <a:xfrm>
            <a:off x="5410200" y="762000"/>
            <a:ext cx="2743200" cy="2438400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89095" name="Line 7"/>
          <p:cNvSpPr>
            <a:spLocks noChangeShapeType="1"/>
          </p:cNvSpPr>
          <p:nvPr/>
        </p:nvSpPr>
        <p:spPr bwMode="auto">
          <a:xfrm flipH="1" flipV="1">
            <a:off x="6781800" y="0"/>
            <a:ext cx="76200" cy="34290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096" name="Rectangle 8"/>
          <p:cNvSpPr>
            <a:spLocks noChangeArrowheads="1"/>
          </p:cNvSpPr>
          <p:nvPr/>
        </p:nvSpPr>
        <p:spPr bwMode="auto">
          <a:xfrm>
            <a:off x="5715000" y="228600"/>
            <a:ext cx="779463" cy="58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b="1" i="1">
                <a:solidFill>
                  <a:srgbClr val="000000"/>
                </a:solidFill>
                <a:latin typeface="Book Antiqua" panose="02040602050305030304" pitchFamily="18" charset="0"/>
              </a:rPr>
              <a:t>y</a:t>
            </a:r>
            <a:endParaRPr lang="en-US" altLang="zh-CN" b="1">
              <a:solidFill>
                <a:srgbClr val="0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89097" name="Rectangle 9"/>
          <p:cNvSpPr>
            <a:spLocks noChangeArrowheads="1"/>
          </p:cNvSpPr>
          <p:nvPr/>
        </p:nvSpPr>
        <p:spPr bwMode="auto">
          <a:xfrm>
            <a:off x="8364538" y="2209800"/>
            <a:ext cx="474662" cy="58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b="1" i="1">
                <a:solidFill>
                  <a:srgbClr val="000000"/>
                </a:solidFill>
                <a:latin typeface="Book Antiqua" panose="02040602050305030304" pitchFamily="18" charset="0"/>
              </a:rPr>
              <a:t>x</a:t>
            </a:r>
            <a:endParaRPr lang="en-US" altLang="zh-CN" b="1">
              <a:solidFill>
                <a:srgbClr val="0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89098" name="Oval 10"/>
          <p:cNvSpPr>
            <a:spLocks noChangeArrowheads="1"/>
          </p:cNvSpPr>
          <p:nvPr/>
        </p:nvSpPr>
        <p:spPr bwMode="auto">
          <a:xfrm>
            <a:off x="5791200" y="1600200"/>
            <a:ext cx="762000" cy="762000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89099" name="Oval 11"/>
          <p:cNvSpPr>
            <a:spLocks noChangeArrowheads="1"/>
          </p:cNvSpPr>
          <p:nvPr/>
        </p:nvSpPr>
        <p:spPr bwMode="auto">
          <a:xfrm>
            <a:off x="6172200" y="1981200"/>
            <a:ext cx="76200" cy="762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89100" name="Oval 12"/>
          <p:cNvSpPr>
            <a:spLocks noChangeArrowheads="1"/>
          </p:cNvSpPr>
          <p:nvPr/>
        </p:nvSpPr>
        <p:spPr bwMode="auto">
          <a:xfrm>
            <a:off x="7467600" y="1981200"/>
            <a:ext cx="76200" cy="762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89101" name="Object 13"/>
          <p:cNvGraphicFramePr>
            <a:graphicFrameLocks noChangeAspect="1"/>
          </p:cNvGraphicFramePr>
          <p:nvPr/>
        </p:nvGraphicFramePr>
        <p:xfrm>
          <a:off x="5986463" y="2008188"/>
          <a:ext cx="3714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680" name="公式" r:id="rId5" imgW="106751" imgH="83993" progId="Equation.3">
                  <p:embed/>
                </p:oleObj>
              </mc:Choice>
              <mc:Fallback>
                <p:oleObj name="公式" r:id="rId5" imgW="106751" imgH="83993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6463" y="2008188"/>
                        <a:ext cx="371475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102" name="Oval 14"/>
          <p:cNvSpPr>
            <a:spLocks noChangeArrowheads="1"/>
          </p:cNvSpPr>
          <p:nvPr/>
        </p:nvSpPr>
        <p:spPr bwMode="auto">
          <a:xfrm>
            <a:off x="7162800" y="1600200"/>
            <a:ext cx="762000" cy="762000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89103" name="Object 15"/>
          <p:cNvGraphicFramePr>
            <a:graphicFrameLocks noChangeAspect="1"/>
          </p:cNvGraphicFramePr>
          <p:nvPr/>
        </p:nvGraphicFramePr>
        <p:xfrm>
          <a:off x="7358063" y="2008188"/>
          <a:ext cx="3714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681" name="公式" r:id="rId7" imgW="106751" imgH="83993" progId="Equation.3">
                  <p:embed/>
                </p:oleObj>
              </mc:Choice>
              <mc:Fallback>
                <p:oleObj name="公式" r:id="rId7" imgW="106751" imgH="83993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8063" y="2008188"/>
                        <a:ext cx="371475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104" name="Object 16"/>
          <p:cNvGraphicFramePr>
            <a:graphicFrameLocks noChangeAspect="1"/>
          </p:cNvGraphicFramePr>
          <p:nvPr/>
        </p:nvGraphicFramePr>
        <p:xfrm>
          <a:off x="7140575" y="957263"/>
          <a:ext cx="452438" cy="65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682" name="公式" r:id="rId9" imgW="68474" imgH="137019" progId="Equation.3">
                  <p:embed/>
                </p:oleObj>
              </mc:Choice>
              <mc:Fallback>
                <p:oleObj name="公式" r:id="rId9" imgW="68474" imgH="137019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0575" y="957263"/>
                        <a:ext cx="452438" cy="652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105" name="Object 17"/>
          <p:cNvGraphicFramePr>
            <a:graphicFrameLocks noChangeAspect="1"/>
          </p:cNvGraphicFramePr>
          <p:nvPr/>
        </p:nvGraphicFramePr>
        <p:xfrm>
          <a:off x="6019800" y="957263"/>
          <a:ext cx="504825" cy="65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683" name="公式" r:id="rId11" imgW="91440" imgH="137019" progId="Equation.3">
                  <p:embed/>
                </p:oleObj>
              </mc:Choice>
              <mc:Fallback>
                <p:oleObj name="公式" r:id="rId11" imgW="91440" imgH="137019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957263"/>
                        <a:ext cx="504825" cy="652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106" name="Line 18"/>
          <p:cNvSpPr>
            <a:spLocks noChangeShapeType="1"/>
          </p:cNvSpPr>
          <p:nvPr/>
        </p:nvSpPr>
        <p:spPr bwMode="auto">
          <a:xfrm flipH="1" flipV="1">
            <a:off x="6400800" y="1752600"/>
            <a:ext cx="152400" cy="15240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107" name="Line 19"/>
          <p:cNvSpPr>
            <a:spLocks noChangeShapeType="1"/>
          </p:cNvSpPr>
          <p:nvPr/>
        </p:nvSpPr>
        <p:spPr bwMode="auto">
          <a:xfrm flipH="1" flipV="1">
            <a:off x="7772400" y="1676400"/>
            <a:ext cx="152400" cy="15240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89108" name="Object 20"/>
          <p:cNvGraphicFramePr>
            <a:graphicFrameLocks noChangeAspect="1"/>
          </p:cNvGraphicFramePr>
          <p:nvPr/>
        </p:nvGraphicFramePr>
        <p:xfrm>
          <a:off x="-52388" y="2881313"/>
          <a:ext cx="3122613" cy="1157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684" name="公式" r:id="rId13" imgW="1089625" imgH="297369" progId="Equation.3">
                  <p:embed/>
                </p:oleObj>
              </mc:Choice>
              <mc:Fallback>
                <p:oleObj name="公式" r:id="rId13" imgW="1089625" imgH="297369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52388" y="2881313"/>
                        <a:ext cx="3122613" cy="1157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109" name="Object 21"/>
          <p:cNvGraphicFramePr>
            <a:graphicFrameLocks noChangeAspect="1"/>
          </p:cNvGraphicFramePr>
          <p:nvPr/>
        </p:nvGraphicFramePr>
        <p:xfrm>
          <a:off x="-34925" y="185738"/>
          <a:ext cx="3746500" cy="227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685" name="公式" r:id="rId15" imgW="1318437" imgH="640127" progId="Equation.3">
                  <p:embed/>
                </p:oleObj>
              </mc:Choice>
              <mc:Fallback>
                <p:oleObj name="公式" r:id="rId15" imgW="1318437" imgH="640127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4925" y="185738"/>
                        <a:ext cx="3746500" cy="2278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110" name="Object 22"/>
          <p:cNvGraphicFramePr>
            <a:graphicFrameLocks noChangeAspect="1"/>
          </p:cNvGraphicFramePr>
          <p:nvPr/>
        </p:nvGraphicFramePr>
        <p:xfrm>
          <a:off x="3360738" y="4862513"/>
          <a:ext cx="2427287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686" name="公式" r:id="rId17" imgW="830615" imgH="106476" progId="Equation.3">
                  <p:embed/>
                </p:oleObj>
              </mc:Choice>
              <mc:Fallback>
                <p:oleObj name="公式" r:id="rId17" imgW="830615" imgH="106476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0738" y="4862513"/>
                        <a:ext cx="2427287" cy="534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19"/>
          <p:cNvSpPr>
            <a:spLocks noChangeArrowheads="1"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effectLst/>
          <a:scene3d>
            <a:camera prst="legacyPerspectiveBottom"/>
            <a:lightRig rig="legacyFlat3" dir="t"/>
          </a:scene3d>
          <a:sp3d extrusionH="1801800" prstMaterial="legacyPlastic">
            <a:bevelT w="13500" h="13500" prst="angle"/>
            <a:bevelB w="13500" h="13500" prst="angle"/>
            <a:extrusionClr>
              <a:schemeClr val="hlink"/>
            </a:extrusionClr>
            <a:contourClr>
              <a:schemeClr val="hlink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83971" name="Text Box 2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3124200" y="0"/>
            <a:ext cx="26860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§"/>
            </a:pP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2.3 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不定积分</a:t>
            </a:r>
          </a:p>
        </p:txBody>
      </p:sp>
      <p:sp>
        <p:nvSpPr>
          <p:cNvPr id="83972" name="Line 3"/>
          <p:cNvSpPr>
            <a:spLocks noChangeShapeType="1"/>
          </p:cNvSpPr>
          <p:nvPr/>
        </p:nvSpPr>
        <p:spPr bwMode="auto">
          <a:xfrm flipV="1">
            <a:off x="0" y="44196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973" name="Text Box 4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0" y="914400"/>
            <a:ext cx="8072438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单连通区域中解析函数 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f(z) 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的积分值与路经无关，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令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en-US" altLang="zh-CN" sz="2800" b="1" i="1" baseline="-2500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0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固定，终点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 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为变点，有单值函数</a:t>
            </a:r>
          </a:p>
        </p:txBody>
      </p:sp>
      <p:sp>
        <p:nvSpPr>
          <p:cNvPr id="83974" name="Freeform 5"/>
          <p:cNvSpPr>
            <a:spLocks/>
          </p:cNvSpPr>
          <p:nvPr/>
        </p:nvSpPr>
        <p:spPr bwMode="auto">
          <a:xfrm>
            <a:off x="5715000" y="1828800"/>
            <a:ext cx="3111500" cy="2197100"/>
          </a:xfrm>
          <a:custGeom>
            <a:avLst/>
            <a:gdLst>
              <a:gd name="T0" fmla="*/ 2147483646 w 1648"/>
              <a:gd name="T1" fmla="*/ 2147483646 h 1312"/>
              <a:gd name="T2" fmla="*/ 2147483646 w 1648"/>
              <a:gd name="T3" fmla="*/ 2147483646 h 1312"/>
              <a:gd name="T4" fmla="*/ 2147483646 w 1648"/>
              <a:gd name="T5" fmla="*/ 2147483646 h 1312"/>
              <a:gd name="T6" fmla="*/ 2147483646 w 1648"/>
              <a:gd name="T7" fmla="*/ 2147483646 h 1312"/>
              <a:gd name="T8" fmla="*/ 2147483646 w 1648"/>
              <a:gd name="T9" fmla="*/ 2147483646 h 1312"/>
              <a:gd name="T10" fmla="*/ 2147483646 w 1648"/>
              <a:gd name="T11" fmla="*/ 2147483646 h 1312"/>
              <a:gd name="T12" fmla="*/ 2147483646 w 1648"/>
              <a:gd name="T13" fmla="*/ 2147483646 h 131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648" h="1312">
                <a:moveTo>
                  <a:pt x="184" y="904"/>
                </a:moveTo>
                <a:cubicBezTo>
                  <a:pt x="152" y="728"/>
                  <a:pt x="0" y="376"/>
                  <a:pt x="184" y="232"/>
                </a:cubicBezTo>
                <a:cubicBezTo>
                  <a:pt x="368" y="88"/>
                  <a:pt x="1048" y="0"/>
                  <a:pt x="1288" y="40"/>
                </a:cubicBezTo>
                <a:cubicBezTo>
                  <a:pt x="1528" y="80"/>
                  <a:pt x="1648" y="304"/>
                  <a:pt x="1624" y="472"/>
                </a:cubicBezTo>
                <a:cubicBezTo>
                  <a:pt x="1600" y="640"/>
                  <a:pt x="1352" y="912"/>
                  <a:pt x="1144" y="1048"/>
                </a:cubicBezTo>
                <a:cubicBezTo>
                  <a:pt x="936" y="1184"/>
                  <a:pt x="536" y="1312"/>
                  <a:pt x="376" y="1288"/>
                </a:cubicBezTo>
                <a:cubicBezTo>
                  <a:pt x="216" y="1264"/>
                  <a:pt x="216" y="1080"/>
                  <a:pt x="184" y="904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975" name="Freeform 6"/>
          <p:cNvSpPr>
            <a:spLocks/>
          </p:cNvSpPr>
          <p:nvPr/>
        </p:nvSpPr>
        <p:spPr bwMode="auto">
          <a:xfrm>
            <a:off x="6400800" y="2209800"/>
            <a:ext cx="838200" cy="762000"/>
          </a:xfrm>
          <a:custGeom>
            <a:avLst/>
            <a:gdLst>
              <a:gd name="T0" fmla="*/ 0 w 480"/>
              <a:gd name="T1" fmla="*/ 2147483646 h 512"/>
              <a:gd name="T2" fmla="*/ 2147483646 w 480"/>
              <a:gd name="T3" fmla="*/ 2147483646 h 512"/>
              <a:gd name="T4" fmla="*/ 2147483646 w 480"/>
              <a:gd name="T5" fmla="*/ 2147483646 h 51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80" h="512">
                <a:moveTo>
                  <a:pt x="0" y="512"/>
                </a:moveTo>
                <a:cubicBezTo>
                  <a:pt x="32" y="336"/>
                  <a:pt x="64" y="160"/>
                  <a:pt x="144" y="80"/>
                </a:cubicBezTo>
                <a:cubicBezTo>
                  <a:pt x="224" y="0"/>
                  <a:pt x="424" y="40"/>
                  <a:pt x="480" y="32"/>
                </a:cubicBez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976" name="Freeform 7"/>
          <p:cNvSpPr>
            <a:spLocks/>
          </p:cNvSpPr>
          <p:nvPr/>
        </p:nvSpPr>
        <p:spPr bwMode="auto">
          <a:xfrm>
            <a:off x="6400800" y="2286000"/>
            <a:ext cx="1397000" cy="889000"/>
          </a:xfrm>
          <a:custGeom>
            <a:avLst/>
            <a:gdLst>
              <a:gd name="T0" fmla="*/ 0 w 880"/>
              <a:gd name="T1" fmla="*/ 2147483646 h 560"/>
              <a:gd name="T2" fmla="*/ 2147483646 w 880"/>
              <a:gd name="T3" fmla="*/ 2147483646 h 560"/>
              <a:gd name="T4" fmla="*/ 2147483646 w 880"/>
              <a:gd name="T5" fmla="*/ 2147483646 h 560"/>
              <a:gd name="T6" fmla="*/ 2147483646 w 880"/>
              <a:gd name="T7" fmla="*/ 0 h 56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80" h="560">
                <a:moveTo>
                  <a:pt x="0" y="432"/>
                </a:moveTo>
                <a:cubicBezTo>
                  <a:pt x="120" y="496"/>
                  <a:pt x="240" y="560"/>
                  <a:pt x="384" y="528"/>
                </a:cubicBezTo>
                <a:cubicBezTo>
                  <a:pt x="528" y="496"/>
                  <a:pt x="848" y="328"/>
                  <a:pt x="864" y="240"/>
                </a:cubicBezTo>
                <a:cubicBezTo>
                  <a:pt x="880" y="152"/>
                  <a:pt x="680" y="76"/>
                  <a:pt x="480" y="0"/>
                </a:cubicBez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977" name="Text Box 8"/>
          <p:cNvSpPr txBox="1">
            <a:spLocks noChangeArrowheads="1"/>
          </p:cNvSpPr>
          <p:nvPr/>
        </p:nvSpPr>
        <p:spPr bwMode="auto">
          <a:xfrm>
            <a:off x="6042025" y="2743200"/>
            <a:ext cx="431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i="1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83978" name="Text Box 9"/>
          <p:cNvSpPr txBox="1">
            <a:spLocks noChangeArrowheads="1"/>
          </p:cNvSpPr>
          <p:nvPr/>
        </p:nvSpPr>
        <p:spPr bwMode="auto">
          <a:xfrm>
            <a:off x="7261225" y="1828800"/>
            <a:ext cx="431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i="1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83979" name="Text Box 10"/>
          <p:cNvSpPr txBox="1">
            <a:spLocks noChangeArrowheads="1"/>
          </p:cNvSpPr>
          <p:nvPr/>
        </p:nvSpPr>
        <p:spPr bwMode="auto">
          <a:xfrm>
            <a:off x="6118225" y="2054225"/>
            <a:ext cx="433388" cy="58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i="1">
                <a:solidFill>
                  <a:srgbClr val="000000"/>
                </a:solidFill>
              </a:rPr>
              <a:t>l</a:t>
            </a:r>
            <a:r>
              <a:rPr lang="en-US" altLang="zh-CN" i="1" baseline="-25000">
                <a:solidFill>
                  <a:srgbClr val="000000"/>
                </a:solidFill>
              </a:rPr>
              <a:t>2</a:t>
            </a:r>
            <a:endParaRPr lang="en-US" altLang="zh-CN" i="1">
              <a:solidFill>
                <a:srgbClr val="000000"/>
              </a:solidFill>
            </a:endParaRPr>
          </a:p>
        </p:txBody>
      </p:sp>
      <p:sp>
        <p:nvSpPr>
          <p:cNvPr id="83980" name="Text Box 11"/>
          <p:cNvSpPr txBox="1">
            <a:spLocks noChangeArrowheads="1"/>
          </p:cNvSpPr>
          <p:nvPr/>
        </p:nvSpPr>
        <p:spPr bwMode="auto">
          <a:xfrm>
            <a:off x="7313613" y="2892425"/>
            <a:ext cx="433387" cy="58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i="1">
                <a:solidFill>
                  <a:srgbClr val="000000"/>
                </a:solidFill>
              </a:rPr>
              <a:t>l</a:t>
            </a:r>
            <a:r>
              <a:rPr lang="en-US" altLang="zh-CN" i="1" baseline="-25000">
                <a:solidFill>
                  <a:srgbClr val="000000"/>
                </a:solidFill>
              </a:rPr>
              <a:t>1</a:t>
            </a:r>
            <a:endParaRPr lang="en-US" altLang="zh-CN">
              <a:solidFill>
                <a:srgbClr val="000000"/>
              </a:solidFill>
            </a:endParaRPr>
          </a:p>
        </p:txBody>
      </p:sp>
      <p:graphicFrame>
        <p:nvGraphicFramePr>
          <p:cNvPr id="83981" name="Object 12"/>
          <p:cNvGraphicFramePr>
            <a:graphicFrameLocks noChangeAspect="1"/>
          </p:cNvGraphicFramePr>
          <p:nvPr/>
        </p:nvGraphicFramePr>
        <p:xfrm>
          <a:off x="773113" y="1600200"/>
          <a:ext cx="3160712" cy="163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423" name="公式" r:id="rId5" imgW="830615" imgH="442023" progId="Equation.3">
                  <p:embed/>
                </p:oleObj>
              </mc:Choice>
              <mc:Fallback>
                <p:oleObj name="公式" r:id="rId5" imgW="830615" imgH="442023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3113" y="1600200"/>
                        <a:ext cx="3160712" cy="163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982" name="Object 13"/>
          <p:cNvGraphicFramePr>
            <a:graphicFrameLocks noChangeAspect="1"/>
          </p:cNvGraphicFramePr>
          <p:nvPr/>
        </p:nvGraphicFramePr>
        <p:xfrm>
          <a:off x="1169988" y="3184525"/>
          <a:ext cx="2574925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424" name="公式" r:id="rId7" imgW="670702" imgH="106476" progId="Equation.3">
                  <p:embed/>
                </p:oleObj>
              </mc:Choice>
              <mc:Fallback>
                <p:oleObj name="公式" r:id="rId7" imgW="670702" imgH="106476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9988" y="3184525"/>
                        <a:ext cx="2574925" cy="51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83" name="Text Box 14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0" y="28956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且：</a:t>
            </a:r>
          </a:p>
        </p:txBody>
      </p:sp>
      <p:sp>
        <p:nvSpPr>
          <p:cNvPr id="83984" name="Text Box 15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685800" y="3810000"/>
            <a:ext cx="33051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i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F(z)</a:t>
            </a:r>
            <a:r>
              <a:rPr lang="en-US" altLang="zh-CN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 </a:t>
            </a: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是</a:t>
            </a:r>
            <a:r>
              <a:rPr lang="en-US" altLang="zh-CN" sz="2800" b="1" i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f(z)</a:t>
            </a:r>
            <a:r>
              <a:rPr lang="en-US" altLang="zh-CN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 </a:t>
            </a: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的原函数</a:t>
            </a:r>
          </a:p>
        </p:txBody>
      </p:sp>
      <p:graphicFrame>
        <p:nvGraphicFramePr>
          <p:cNvPr id="83985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2487794"/>
              </p:ext>
            </p:extLst>
          </p:nvPr>
        </p:nvGraphicFramePr>
        <p:xfrm>
          <a:off x="1989137" y="4348163"/>
          <a:ext cx="4830763" cy="168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425" name="公式" r:id="rId9" imgW="1303126" imgH="449659" progId="Equation.3">
                  <p:embed/>
                </p:oleObj>
              </mc:Choice>
              <mc:Fallback>
                <p:oleObj name="公式" r:id="rId9" imgW="1303126" imgH="449659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9137" y="4348163"/>
                        <a:ext cx="4830763" cy="168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86" name="Text Box 17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228600" y="49530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还有</a:t>
            </a:r>
            <a:endParaRPr lang="zh-CN" altLang="en-US" sz="2800" b="1">
              <a:solidFill>
                <a:srgbClr val="000000"/>
              </a:solidFill>
              <a:latin typeface="Book Antiqua" panose="02040602050305030304" pitchFamily="18" charset="0"/>
              <a:ea typeface="楷体_GB2312" pitchFamily="49" charset="-122"/>
            </a:endParaRPr>
          </a:p>
        </p:txBody>
      </p:sp>
      <p:sp>
        <p:nvSpPr>
          <p:cNvPr id="83987" name="Text Box 18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4572000" y="31242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证略</a:t>
            </a:r>
          </a:p>
        </p:txBody>
      </p:sp>
      <p:sp>
        <p:nvSpPr>
          <p:cNvPr id="20" name="Text Box 15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1083316" y="6003459"/>
            <a:ext cx="451277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i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复函数的牛顿莱布尼兹公式</a:t>
            </a:r>
            <a:endParaRPr lang="zh-CN" altLang="en-US" sz="2800" b="1" dirty="0">
              <a:solidFill>
                <a:srgbClr val="000000"/>
              </a:solidFill>
              <a:latin typeface="Book Antiqua" panose="0204060205030503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51520" y="258595"/>
            <a:ext cx="90601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例：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114800" y="2971800"/>
            <a:ext cx="6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995741"/>
              </p:ext>
            </p:extLst>
          </p:nvPr>
        </p:nvGraphicFramePr>
        <p:xfrm>
          <a:off x="1157537" y="258595"/>
          <a:ext cx="1394675" cy="5341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145" name="Equation" r:id="rId4" imgW="596880" imgH="228600" progId="Equation.DSMT4">
                  <p:embed/>
                </p:oleObj>
              </mc:Choice>
              <mc:Fallback>
                <p:oleObj name="Equation" r:id="rId4" imgW="596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7537" y="258595"/>
                        <a:ext cx="1394675" cy="5341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1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771800" y="269506"/>
            <a:ext cx="54534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求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4252094"/>
              </p:ext>
            </p:extLst>
          </p:nvPr>
        </p:nvGraphicFramePr>
        <p:xfrm>
          <a:off x="3438540" y="285118"/>
          <a:ext cx="856588" cy="5076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146" name="Equation" r:id="rId6" imgW="342720" imgH="203040" progId="Equation.DSMT4">
                  <p:embed/>
                </p:oleObj>
              </mc:Choice>
              <mc:Fallback>
                <p:oleObj name="Equation" r:id="rId6" imgW="3427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438540" y="285118"/>
                        <a:ext cx="856588" cy="5076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1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323528" y="980728"/>
            <a:ext cx="90601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解：</a:t>
            </a: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9467701"/>
              </p:ext>
            </p:extLst>
          </p:nvPr>
        </p:nvGraphicFramePr>
        <p:xfrm>
          <a:off x="723983" y="1951513"/>
          <a:ext cx="5921375" cy="81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147" name="Equation" r:id="rId8" imgW="2387520" imgH="330120" progId="Equation.DSMT4">
                  <p:embed/>
                </p:oleObj>
              </mc:Choice>
              <mc:Fallback>
                <p:oleObj name="Equation" r:id="rId8" imgW="238752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23983" y="1951513"/>
                        <a:ext cx="5921375" cy="817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Line 7"/>
          <p:cNvSpPr>
            <a:spLocks noChangeShapeType="1"/>
          </p:cNvSpPr>
          <p:nvPr/>
        </p:nvSpPr>
        <p:spPr bwMode="auto">
          <a:xfrm flipV="1">
            <a:off x="4978400" y="1524000"/>
            <a:ext cx="3175000" cy="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 flipV="1">
            <a:off x="5283200" y="0"/>
            <a:ext cx="50800" cy="17526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Line 16"/>
          <p:cNvSpPr>
            <a:spLocks noChangeShapeType="1"/>
          </p:cNvSpPr>
          <p:nvPr/>
        </p:nvSpPr>
        <p:spPr bwMode="auto">
          <a:xfrm flipH="1">
            <a:off x="5257800" y="1524000"/>
            <a:ext cx="1676400" cy="0"/>
          </a:xfrm>
          <a:prstGeom prst="line">
            <a:avLst/>
          </a:prstGeom>
          <a:noFill/>
          <a:ln w="57150">
            <a:solidFill>
              <a:srgbClr val="66FF66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Line 21"/>
          <p:cNvSpPr>
            <a:spLocks noChangeShapeType="1"/>
          </p:cNvSpPr>
          <p:nvPr/>
        </p:nvSpPr>
        <p:spPr bwMode="auto">
          <a:xfrm flipH="1" flipV="1">
            <a:off x="7010400" y="762000"/>
            <a:ext cx="0" cy="762000"/>
          </a:xfrm>
          <a:prstGeom prst="line">
            <a:avLst/>
          </a:prstGeom>
          <a:noFill/>
          <a:ln w="57150">
            <a:solidFill>
              <a:srgbClr val="66FF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3" name="Object 13"/>
          <p:cNvGraphicFramePr>
            <a:graphicFrameLocks noChangeAspect="1"/>
          </p:cNvGraphicFramePr>
          <p:nvPr/>
        </p:nvGraphicFramePr>
        <p:xfrm>
          <a:off x="8153400" y="1554163"/>
          <a:ext cx="277813" cy="28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148" name="公式" r:id="rId10" imgW="68474" imgH="61086" progId="Equation.3">
                  <p:embed/>
                </p:oleObj>
              </mc:Choice>
              <mc:Fallback>
                <p:oleObj name="公式" r:id="rId10" imgW="68474" imgH="61086" progId="Equation.3">
                  <p:embed/>
                  <p:pic>
                    <p:nvPicPr>
                      <p:cNvPr id="78861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3400" y="1554163"/>
                        <a:ext cx="277813" cy="280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4"/>
          <p:cNvGraphicFramePr>
            <a:graphicFrameLocks noChangeAspect="1"/>
          </p:cNvGraphicFramePr>
          <p:nvPr/>
        </p:nvGraphicFramePr>
        <p:xfrm>
          <a:off x="4821238" y="34925"/>
          <a:ext cx="42862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149" name="公式" r:id="rId12" imgW="68474" imgH="83993" progId="Equation.3">
                  <p:embed/>
                </p:oleObj>
              </mc:Choice>
              <mc:Fallback>
                <p:oleObj name="公式" r:id="rId12" imgW="68474" imgH="83993" progId="Equation.3">
                  <p:embed/>
                  <p:pic>
                    <p:nvPicPr>
                      <p:cNvPr id="78862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1238" y="34925"/>
                        <a:ext cx="428625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5846820"/>
              </p:ext>
            </p:extLst>
          </p:nvPr>
        </p:nvGraphicFramePr>
        <p:xfrm>
          <a:off x="6934200" y="258595"/>
          <a:ext cx="1655797" cy="579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150" name="Equation" r:id="rId14" imgW="622080" imgH="190440" progId="Equation.DSMT4">
                  <p:embed/>
                </p:oleObj>
              </mc:Choice>
              <mc:Fallback>
                <p:oleObj name="Equation" r:id="rId14" imgW="622080" imgH="190440" progId="Equation.DSMT4">
                  <p:embed/>
                  <p:pic>
                    <p:nvPicPr>
                      <p:cNvPr id="13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258595"/>
                        <a:ext cx="1655797" cy="5799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6954346"/>
              </p:ext>
            </p:extLst>
          </p:nvPr>
        </p:nvGraphicFramePr>
        <p:xfrm>
          <a:off x="951571" y="4581128"/>
          <a:ext cx="2141538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151" name="Equation" r:id="rId16" imgW="863280" imgH="228600" progId="Equation.DSMT4">
                  <p:embed/>
                </p:oleObj>
              </mc:Choice>
              <mc:Fallback>
                <p:oleObj name="Equation" r:id="rId16" imgW="863280" imgH="228600" progId="Equation.DSMT4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51571" y="4581128"/>
                        <a:ext cx="2141538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1976165"/>
      </p:ext>
    </p:extLst>
  </p:cSld>
  <p:clrMapOvr>
    <a:masterClrMapping/>
  </p:clrMapOvr>
  <p:transition>
    <p:random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11"/>
          <p:cNvSpPr>
            <a:spLocks noChangeArrowheads="1"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effectLst/>
          <a:scene3d>
            <a:camera prst="legacyPerspectiveBottom"/>
            <a:lightRig rig="legacyFlat3" dir="t"/>
          </a:scene3d>
          <a:sp3d extrusionH="1801800" prstMaterial="legacyPlastic">
            <a:bevelT w="13500" h="13500" prst="angle"/>
            <a:bevelB w="13500" h="13500" prst="angle"/>
            <a:extrusionClr>
              <a:schemeClr val="hlink"/>
            </a:extrusionClr>
            <a:contourClr>
              <a:schemeClr val="hlink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90115" name="Text Box 2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514600" y="152400"/>
            <a:ext cx="3403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§"/>
            </a:pPr>
            <a:r>
              <a:rPr lang="en-US" altLang="zh-CN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2.4 </a:t>
            </a: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柯西积分公式</a:t>
            </a:r>
          </a:p>
        </p:txBody>
      </p:sp>
      <p:graphicFrame>
        <p:nvGraphicFramePr>
          <p:cNvPr id="90116" name="Object 3"/>
          <p:cNvGraphicFramePr>
            <a:graphicFrameLocks noChangeAspect="1"/>
          </p:cNvGraphicFramePr>
          <p:nvPr/>
        </p:nvGraphicFramePr>
        <p:xfrm>
          <a:off x="2463800" y="1949450"/>
          <a:ext cx="421481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700" name="公式" r:id="rId4" imgW="1249538" imgH="289733" progId="Equation.3">
                  <p:embed/>
                </p:oleObj>
              </mc:Choice>
              <mc:Fallback>
                <p:oleObj name="公式" r:id="rId4" imgW="1249538" imgH="289733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3800" y="1949450"/>
                        <a:ext cx="4214813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17" name="Line 4"/>
          <p:cNvSpPr>
            <a:spLocks noChangeShapeType="1"/>
          </p:cNvSpPr>
          <p:nvPr/>
        </p:nvSpPr>
        <p:spPr bwMode="auto">
          <a:xfrm flipV="1">
            <a:off x="0" y="28956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0118" name="Rectangle 5"/>
          <p:cNvSpPr>
            <a:spLocks noChangeArrowheads="1"/>
          </p:cNvSpPr>
          <p:nvPr/>
        </p:nvSpPr>
        <p:spPr bwMode="auto">
          <a:xfrm>
            <a:off x="188913" y="1035050"/>
            <a:ext cx="87630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</a:rPr>
              <a:t>若：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</a:rPr>
              <a:t>f(z)</a:t>
            </a: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</a:rPr>
              <a:t> 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</a:rPr>
              <a:t>在闭单通区域上解析，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</a:rPr>
              <a:t>l 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</a:rPr>
              <a:t>是闭区域的境界线，</a:t>
            </a:r>
            <a:r>
              <a:rPr lang="zh-CN" altLang="en-US" sz="2800" b="1" i="1">
                <a:solidFill>
                  <a:srgbClr val="0000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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是闭区域内的任一点，则有</a:t>
            </a:r>
            <a:r>
              <a:rPr lang="zh-CN" altLang="en-US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柯西积分公式</a:t>
            </a:r>
            <a:endParaRPr lang="zh-CN" altLang="en-US" sz="2800" b="1">
              <a:solidFill>
                <a:srgbClr val="000000"/>
              </a:solidFill>
              <a:latin typeface="Book Antiqua" panose="02040602050305030304" pitchFamily="18" charset="0"/>
              <a:ea typeface="楷体_GB2312" pitchFamily="49" charset="-122"/>
            </a:endParaRPr>
          </a:p>
        </p:txBody>
      </p:sp>
      <p:sp>
        <p:nvSpPr>
          <p:cNvPr id="90119" name="Rectangle 6"/>
          <p:cNvSpPr>
            <a:spLocks noChangeArrowheads="1"/>
          </p:cNvSpPr>
          <p:nvPr/>
        </p:nvSpPr>
        <p:spPr bwMode="auto">
          <a:xfrm>
            <a:off x="0" y="3124200"/>
            <a:ext cx="1371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i="1">
                <a:solidFill>
                  <a:srgbClr val="000000"/>
                </a:solidFill>
                <a:latin typeface="Book Antiqua" panose="02040602050305030304" pitchFamily="18" charset="0"/>
              </a:rPr>
              <a:t>证明：</a:t>
            </a:r>
            <a:endParaRPr lang="zh-CN" altLang="en-US" sz="2800" b="1">
              <a:solidFill>
                <a:srgbClr val="000000"/>
              </a:solidFill>
              <a:latin typeface="Book Antiqua" panose="02040602050305030304" pitchFamily="18" charset="0"/>
            </a:endParaRPr>
          </a:p>
        </p:txBody>
      </p:sp>
      <p:graphicFrame>
        <p:nvGraphicFramePr>
          <p:cNvPr id="90120" name="Object 7"/>
          <p:cNvGraphicFramePr>
            <a:graphicFrameLocks noChangeAspect="1"/>
          </p:cNvGraphicFramePr>
          <p:nvPr/>
        </p:nvGraphicFramePr>
        <p:xfrm>
          <a:off x="1341438" y="3168650"/>
          <a:ext cx="4214812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701" name="公式" r:id="rId6" imgW="1249538" imgH="289733" progId="Equation.3">
                  <p:embed/>
                </p:oleObj>
              </mc:Choice>
              <mc:Fallback>
                <p:oleObj name="公式" r:id="rId6" imgW="1249538" imgH="289733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1438" y="3168650"/>
                        <a:ext cx="4214812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21" name="Object 8"/>
          <p:cNvGraphicFramePr>
            <a:graphicFrameLocks noChangeAspect="1"/>
          </p:cNvGraphicFramePr>
          <p:nvPr/>
        </p:nvGraphicFramePr>
        <p:xfrm>
          <a:off x="922338" y="4319588"/>
          <a:ext cx="6629400" cy="969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702" name="公式" r:id="rId8" imgW="2004025" imgH="297369" progId="Equation.3">
                  <p:embed/>
                </p:oleObj>
              </mc:Choice>
              <mc:Fallback>
                <p:oleObj name="公式" r:id="rId8" imgW="2004025" imgH="297369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2338" y="4319588"/>
                        <a:ext cx="6629400" cy="969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22" name="Rectangle 9"/>
          <p:cNvSpPr>
            <a:spLocks noChangeArrowheads="1"/>
          </p:cNvSpPr>
          <p:nvPr/>
        </p:nvSpPr>
        <p:spPr bwMode="auto">
          <a:xfrm>
            <a:off x="6172200" y="3200400"/>
            <a:ext cx="2133600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i="1" dirty="0">
                <a:solidFill>
                  <a:srgbClr val="000000"/>
                </a:solidFill>
                <a:latin typeface="Book Antiqua" panose="02040602050305030304" pitchFamily="18" charset="0"/>
              </a:rPr>
              <a:t>取小圆  </a:t>
            </a:r>
            <a:r>
              <a:rPr lang="en-US" altLang="zh-CN" sz="4000" b="1" i="1" dirty="0">
                <a:solidFill>
                  <a:srgbClr val="000000"/>
                </a:solidFill>
                <a:latin typeface="Book Antiqua" panose="02040602050305030304" pitchFamily="18" charset="0"/>
              </a:rPr>
              <a:t>C</a:t>
            </a:r>
            <a:r>
              <a:rPr lang="en-US" altLang="zh-CN" sz="4000" b="1" i="1" baseline="-25000" dirty="0">
                <a:solidFill>
                  <a:srgbClr val="0000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</a:t>
            </a:r>
            <a:endParaRPr lang="en-US" altLang="zh-CN" sz="2800" b="1" dirty="0">
              <a:solidFill>
                <a:srgbClr val="000000"/>
              </a:solidFill>
              <a:latin typeface="Book Antiqua" panose="02040602050305030304" pitchFamily="18" charset="0"/>
            </a:endParaRPr>
          </a:p>
        </p:txBody>
      </p:sp>
      <p:graphicFrame>
        <p:nvGraphicFramePr>
          <p:cNvPr id="90123" name="Object 10"/>
          <p:cNvGraphicFramePr>
            <a:graphicFrameLocks noChangeAspect="1"/>
          </p:cNvGraphicFramePr>
          <p:nvPr/>
        </p:nvGraphicFramePr>
        <p:xfrm>
          <a:off x="1225550" y="5462588"/>
          <a:ext cx="7283450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703" name="公式" r:id="rId10" imgW="2202215" imgH="358030" progId="Equation.3">
                  <p:embed/>
                </p:oleObj>
              </mc:Choice>
              <mc:Fallback>
                <p:oleObj name="公式" r:id="rId10" imgW="2202215" imgH="35803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5550" y="5462588"/>
                        <a:ext cx="7283450" cy="110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4589330"/>
              </p:ext>
            </p:extLst>
          </p:nvPr>
        </p:nvGraphicFramePr>
        <p:xfrm>
          <a:off x="1691680" y="332656"/>
          <a:ext cx="421481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87" name="公式" r:id="rId3" imgW="1249538" imgH="289733" progId="Equation.3">
                  <p:embed/>
                </p:oleObj>
              </mc:Choice>
              <mc:Fallback>
                <p:oleObj name="公式" r:id="rId3" imgW="1249538" imgH="289733" progId="Equation.3">
                  <p:embed/>
                  <p:pic>
                    <p:nvPicPr>
                      <p:cNvPr id="9011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332656"/>
                        <a:ext cx="4214813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9"/>
          <p:cNvSpPr>
            <a:spLocks noChangeArrowheads="1"/>
          </p:cNvSpPr>
          <p:nvPr/>
        </p:nvSpPr>
        <p:spPr bwMode="auto">
          <a:xfrm>
            <a:off x="467544" y="1267694"/>
            <a:ext cx="2133600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i="1" dirty="0">
                <a:solidFill>
                  <a:srgbClr val="000000"/>
                </a:solidFill>
                <a:latin typeface="Book Antiqua" panose="02040602050305030304" pitchFamily="18" charset="0"/>
              </a:rPr>
              <a:t>取小圆  </a:t>
            </a:r>
            <a:r>
              <a:rPr lang="en-US" altLang="zh-CN" sz="4000" b="1" i="1" dirty="0">
                <a:solidFill>
                  <a:srgbClr val="000000"/>
                </a:solidFill>
                <a:latin typeface="Book Antiqua" panose="02040602050305030304" pitchFamily="18" charset="0"/>
              </a:rPr>
              <a:t>C</a:t>
            </a:r>
            <a:r>
              <a:rPr lang="en-US" altLang="zh-CN" sz="4000" b="1" i="1" baseline="-25000" dirty="0">
                <a:solidFill>
                  <a:srgbClr val="0000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</a:t>
            </a:r>
            <a:endParaRPr lang="en-US" altLang="zh-CN" sz="2800" b="1" dirty="0">
              <a:solidFill>
                <a:srgbClr val="000000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79925"/>
      </p:ext>
    </p:extLst>
  </p:cSld>
  <p:clrMapOvr>
    <a:masterClrMapping/>
  </p:clrMapOvr>
  <p:transition>
    <p:random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138" name="Object 2"/>
          <p:cNvGraphicFramePr>
            <a:graphicFrameLocks noChangeAspect="1"/>
          </p:cNvGraphicFramePr>
          <p:nvPr/>
        </p:nvGraphicFramePr>
        <p:xfrm>
          <a:off x="633413" y="50800"/>
          <a:ext cx="7283450" cy="1109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863" name="公式" r:id="rId3" imgW="2202215" imgH="358030" progId="Equation.3">
                  <p:embed/>
                </p:oleObj>
              </mc:Choice>
              <mc:Fallback>
                <p:oleObj name="公式" r:id="rId3" imgW="2202215" imgH="35803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413" y="50800"/>
                        <a:ext cx="7283450" cy="1109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39" name="Object 3"/>
          <p:cNvGraphicFramePr>
            <a:graphicFrameLocks noChangeAspect="1"/>
          </p:cNvGraphicFramePr>
          <p:nvPr/>
        </p:nvGraphicFramePr>
        <p:xfrm>
          <a:off x="814388" y="3082925"/>
          <a:ext cx="3641725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864" name="公式" r:id="rId5" imgW="1074314" imgH="213376" progId="Equation.3">
                  <p:embed/>
                </p:oleObj>
              </mc:Choice>
              <mc:Fallback>
                <p:oleObj name="公式" r:id="rId5" imgW="1074314" imgH="213376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4388" y="3082925"/>
                        <a:ext cx="3641725" cy="725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0" name="Object 4"/>
          <p:cNvGraphicFramePr>
            <a:graphicFrameLocks noChangeAspect="1"/>
          </p:cNvGraphicFramePr>
          <p:nvPr/>
        </p:nvGraphicFramePr>
        <p:xfrm>
          <a:off x="4240213" y="1558925"/>
          <a:ext cx="36830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865" name="公式" r:id="rId7" imgW="1089625" imgH="175197" progId="Equation.3">
                  <p:embed/>
                </p:oleObj>
              </mc:Choice>
              <mc:Fallback>
                <p:oleObj name="公式" r:id="rId7" imgW="1089625" imgH="175197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0213" y="1558925"/>
                        <a:ext cx="3683000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304800" y="2438400"/>
            <a:ext cx="7543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</a:rPr>
              <a:t>f(z)</a:t>
            </a: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</a:rPr>
              <a:t> 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</a:rPr>
              <a:t>在闭单通区域上连续，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</a:t>
            </a: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0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， 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</a:rPr>
              <a:t>f(z) </a:t>
            </a: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</a:rPr>
              <a:t> 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</a:rPr>
              <a:t>f(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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</a:rPr>
              <a:t>)</a:t>
            </a:r>
            <a:endParaRPr lang="en-US" altLang="zh-CN" sz="2800" b="1" i="1">
              <a:solidFill>
                <a:srgbClr val="000000"/>
              </a:solidFill>
              <a:latin typeface="Book Antiqua" panose="02040602050305030304" pitchFamily="18" charset="0"/>
              <a:ea typeface="楷体_GB2312" pitchFamily="49" charset="-122"/>
            </a:endParaRPr>
          </a:p>
        </p:txBody>
      </p:sp>
      <p:graphicFrame>
        <p:nvGraphicFramePr>
          <p:cNvPr id="91142" name="Object 6"/>
          <p:cNvGraphicFramePr>
            <a:graphicFrameLocks noChangeAspect="1"/>
          </p:cNvGraphicFramePr>
          <p:nvPr/>
        </p:nvGraphicFramePr>
        <p:xfrm>
          <a:off x="660400" y="4200525"/>
          <a:ext cx="3846513" cy="100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866" name="公式" r:id="rId9" imgW="1135557" imgH="319851" progId="Equation.3">
                  <p:embed/>
                </p:oleObj>
              </mc:Choice>
              <mc:Fallback>
                <p:oleObj name="公式" r:id="rId9" imgW="1135557" imgH="319851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400" y="4200525"/>
                        <a:ext cx="3846513" cy="1004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43" name="Rectangle 7"/>
          <p:cNvSpPr>
            <a:spLocks noChangeArrowheads="1"/>
          </p:cNvSpPr>
          <p:nvPr/>
        </p:nvSpPr>
        <p:spPr bwMode="auto">
          <a:xfrm>
            <a:off x="4724400" y="4495800"/>
            <a:ext cx="1143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</a:rPr>
              <a:t>得证</a:t>
            </a:r>
            <a:endParaRPr lang="zh-CN" altLang="en-US" sz="2800" b="1">
              <a:solidFill>
                <a:srgbClr val="000000"/>
              </a:solidFill>
              <a:latin typeface="Book Antiqua" panose="02040602050305030304" pitchFamily="18" charset="0"/>
              <a:ea typeface="楷体_GB2312" pitchFamily="49" charset="-122"/>
            </a:endParaRPr>
          </a:p>
        </p:txBody>
      </p:sp>
      <p:graphicFrame>
        <p:nvGraphicFramePr>
          <p:cNvPr id="91144" name="Object 8"/>
          <p:cNvGraphicFramePr>
            <a:graphicFrameLocks noChangeAspect="1"/>
          </p:cNvGraphicFramePr>
          <p:nvPr/>
        </p:nvGraphicFramePr>
        <p:xfrm>
          <a:off x="4867275" y="5378450"/>
          <a:ext cx="4133850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867" name="公式" r:id="rId11" imgW="1226997" imgH="289733" progId="Equation.3">
                  <p:embed/>
                </p:oleObj>
              </mc:Choice>
              <mc:Fallback>
                <p:oleObj name="公式" r:id="rId11" imgW="1226997" imgH="289733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7275" y="5378450"/>
                        <a:ext cx="4133850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45" name="Text Box 9"/>
          <p:cNvSpPr txBox="1">
            <a:spLocks noChangeArrowheads="1"/>
          </p:cNvSpPr>
          <p:nvPr/>
        </p:nvSpPr>
        <p:spPr bwMode="auto">
          <a:xfrm>
            <a:off x="5867400" y="4495800"/>
            <a:ext cx="3054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柯西公式可表示为</a:t>
            </a:r>
          </a:p>
        </p:txBody>
      </p:sp>
      <p:sp>
        <p:nvSpPr>
          <p:cNvPr id="91146" name="Line 10"/>
          <p:cNvSpPr>
            <a:spLocks noChangeShapeType="1"/>
          </p:cNvSpPr>
          <p:nvPr/>
        </p:nvSpPr>
        <p:spPr bwMode="auto">
          <a:xfrm flipV="1">
            <a:off x="0" y="22860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147" name="Line 11"/>
          <p:cNvSpPr>
            <a:spLocks noChangeShapeType="1"/>
          </p:cNvSpPr>
          <p:nvPr/>
        </p:nvSpPr>
        <p:spPr bwMode="auto">
          <a:xfrm flipV="1">
            <a:off x="0" y="5486400"/>
            <a:ext cx="4572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62" name="Object 2"/>
          <p:cNvGraphicFramePr>
            <a:graphicFrameLocks noChangeAspect="1"/>
          </p:cNvGraphicFramePr>
          <p:nvPr/>
        </p:nvGraphicFramePr>
        <p:xfrm>
          <a:off x="4029075" y="120650"/>
          <a:ext cx="4133850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07" name="公式" r:id="rId3" imgW="1226997" imgH="289733" progId="Equation.3">
                  <p:embed/>
                </p:oleObj>
              </mc:Choice>
              <mc:Fallback>
                <p:oleObj name="公式" r:id="rId3" imgW="1226997" imgH="289733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9075" y="120650"/>
                        <a:ext cx="4133850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63" name="Text Box 3"/>
          <p:cNvSpPr txBox="1">
            <a:spLocks noChangeArrowheads="1"/>
          </p:cNvSpPr>
          <p:nvPr/>
        </p:nvSpPr>
        <p:spPr bwMode="auto">
          <a:xfrm>
            <a:off x="0" y="339725"/>
            <a:ext cx="3054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柯西公式可表示为</a:t>
            </a:r>
          </a:p>
        </p:txBody>
      </p:sp>
      <p:sp>
        <p:nvSpPr>
          <p:cNvPr id="92164" name="Line 4"/>
          <p:cNvSpPr>
            <a:spLocks noChangeShapeType="1"/>
          </p:cNvSpPr>
          <p:nvPr/>
        </p:nvSpPr>
        <p:spPr bwMode="auto">
          <a:xfrm flipV="1">
            <a:off x="0" y="12954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92165" name="Object 8"/>
          <p:cNvGraphicFramePr>
            <a:graphicFrameLocks noChangeAspect="1"/>
          </p:cNvGraphicFramePr>
          <p:nvPr/>
        </p:nvGraphicFramePr>
        <p:xfrm>
          <a:off x="4638675" y="1568450"/>
          <a:ext cx="4133850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08" name="公式" r:id="rId5" imgW="1226997" imgH="289733" progId="Equation.3">
                  <p:embed/>
                </p:oleObj>
              </mc:Choice>
              <mc:Fallback>
                <p:oleObj name="公式" r:id="rId5" imgW="1226997" imgH="289733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8675" y="1568450"/>
                        <a:ext cx="4133850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66" name="Text Box 9"/>
          <p:cNvSpPr txBox="1">
            <a:spLocks noChangeArrowheads="1"/>
          </p:cNvSpPr>
          <p:nvPr/>
        </p:nvSpPr>
        <p:spPr bwMode="auto">
          <a:xfrm>
            <a:off x="0" y="1387475"/>
            <a:ext cx="3581400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f(z)</a:t>
            </a:r>
            <a:r>
              <a:rPr lang="zh-CN" altLang="en-US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在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l</a:t>
            </a:r>
            <a:r>
              <a:rPr lang="zh-CN" altLang="en-US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区域上有奇点，挖去奇点形成复通区域，柯西公式</a:t>
            </a:r>
          </a:p>
        </p:txBody>
      </p:sp>
      <p:sp>
        <p:nvSpPr>
          <p:cNvPr id="92167" name="Text Box 10"/>
          <p:cNvSpPr txBox="1">
            <a:spLocks noChangeArrowheads="1"/>
          </p:cNvSpPr>
          <p:nvPr/>
        </p:nvSpPr>
        <p:spPr bwMode="auto">
          <a:xfrm>
            <a:off x="4114800" y="2819400"/>
            <a:ext cx="46974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l </a:t>
            </a:r>
            <a:r>
              <a:rPr lang="zh-CN" altLang="en-US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为所有境界线，方向为正向</a:t>
            </a:r>
          </a:p>
        </p:txBody>
      </p:sp>
      <p:sp>
        <p:nvSpPr>
          <p:cNvPr id="92168" name="Line 11"/>
          <p:cNvSpPr>
            <a:spLocks noChangeShapeType="1"/>
          </p:cNvSpPr>
          <p:nvPr/>
        </p:nvSpPr>
        <p:spPr bwMode="auto">
          <a:xfrm flipV="1">
            <a:off x="0" y="33528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169" name="Text Box 12"/>
          <p:cNvSpPr txBox="1">
            <a:spLocks noChangeArrowheads="1"/>
          </p:cNvSpPr>
          <p:nvPr/>
        </p:nvSpPr>
        <p:spPr bwMode="auto">
          <a:xfrm>
            <a:off x="0" y="3505200"/>
            <a:ext cx="91440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物理意义：一个解析函数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f(z)</a:t>
            </a:r>
            <a:r>
              <a:rPr lang="zh-CN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在区域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B</a:t>
            </a:r>
            <a:r>
              <a:rPr lang="zh-CN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内的值由它在该区域边界上的值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f(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)</a:t>
            </a:r>
            <a:r>
              <a:rPr lang="zh-CN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所确定</a:t>
            </a:r>
            <a:endParaRPr lang="zh-CN" altLang="en-US" sz="2800" b="1" i="1">
              <a:solidFill>
                <a:srgbClr val="000000"/>
              </a:solidFill>
              <a:latin typeface="Book Antiqua" panose="02040602050305030304" pitchFamily="18" charset="0"/>
              <a:ea typeface="楷体_GB2312" pitchFamily="49" charset="-122"/>
            </a:endParaRPr>
          </a:p>
        </p:txBody>
      </p:sp>
      <p:grpSp>
        <p:nvGrpSpPr>
          <p:cNvPr id="92170" name="Group 27"/>
          <p:cNvGrpSpPr>
            <a:grpSpLocks/>
          </p:cNvGrpSpPr>
          <p:nvPr/>
        </p:nvGrpSpPr>
        <p:grpSpPr bwMode="auto">
          <a:xfrm>
            <a:off x="1524000" y="4660900"/>
            <a:ext cx="3111500" cy="2197100"/>
            <a:chOff x="960" y="2936"/>
            <a:chExt cx="1960" cy="1384"/>
          </a:xfrm>
        </p:grpSpPr>
        <p:sp>
          <p:nvSpPr>
            <p:cNvPr id="92172" name="Freeform 13"/>
            <p:cNvSpPr>
              <a:spLocks/>
            </p:cNvSpPr>
            <p:nvPr/>
          </p:nvSpPr>
          <p:spPr bwMode="auto">
            <a:xfrm>
              <a:off x="960" y="2936"/>
              <a:ext cx="1960" cy="1384"/>
            </a:xfrm>
            <a:custGeom>
              <a:avLst/>
              <a:gdLst>
                <a:gd name="T0" fmla="*/ 737 w 1648"/>
                <a:gd name="T1" fmla="*/ 1385 h 1312"/>
                <a:gd name="T2" fmla="*/ 737 w 1648"/>
                <a:gd name="T3" fmla="*/ 357 h 1312"/>
                <a:gd name="T4" fmla="*/ 5156 w 1648"/>
                <a:gd name="T5" fmla="*/ 61 h 1312"/>
                <a:gd name="T6" fmla="*/ 6501 w 1648"/>
                <a:gd name="T7" fmla="*/ 724 h 1312"/>
                <a:gd name="T8" fmla="*/ 4585 w 1648"/>
                <a:gd name="T9" fmla="*/ 1608 h 1312"/>
                <a:gd name="T10" fmla="*/ 1508 w 1648"/>
                <a:gd name="T11" fmla="*/ 1976 h 1312"/>
                <a:gd name="T12" fmla="*/ 737 w 1648"/>
                <a:gd name="T13" fmla="*/ 1385 h 13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48" h="1312">
                  <a:moveTo>
                    <a:pt x="184" y="904"/>
                  </a:moveTo>
                  <a:cubicBezTo>
                    <a:pt x="152" y="728"/>
                    <a:pt x="0" y="376"/>
                    <a:pt x="184" y="232"/>
                  </a:cubicBezTo>
                  <a:cubicBezTo>
                    <a:pt x="368" y="88"/>
                    <a:pt x="1048" y="0"/>
                    <a:pt x="1288" y="40"/>
                  </a:cubicBezTo>
                  <a:cubicBezTo>
                    <a:pt x="1528" y="80"/>
                    <a:pt x="1648" y="304"/>
                    <a:pt x="1624" y="472"/>
                  </a:cubicBezTo>
                  <a:cubicBezTo>
                    <a:pt x="1600" y="640"/>
                    <a:pt x="1352" y="912"/>
                    <a:pt x="1144" y="1048"/>
                  </a:cubicBezTo>
                  <a:cubicBezTo>
                    <a:pt x="936" y="1184"/>
                    <a:pt x="536" y="1312"/>
                    <a:pt x="376" y="1288"/>
                  </a:cubicBezTo>
                  <a:cubicBezTo>
                    <a:pt x="216" y="1264"/>
                    <a:pt x="216" y="1080"/>
                    <a:pt x="184" y="90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173" name="Freeform 20"/>
            <p:cNvSpPr>
              <a:spLocks/>
            </p:cNvSpPr>
            <p:nvPr/>
          </p:nvSpPr>
          <p:spPr bwMode="auto">
            <a:xfrm>
              <a:off x="1496" y="3280"/>
              <a:ext cx="752" cy="784"/>
            </a:xfrm>
            <a:custGeom>
              <a:avLst/>
              <a:gdLst>
                <a:gd name="T0" fmla="*/ 280 w 752"/>
                <a:gd name="T1" fmla="*/ 752 h 784"/>
                <a:gd name="T2" fmla="*/ 712 w 752"/>
                <a:gd name="T3" fmla="*/ 560 h 784"/>
                <a:gd name="T4" fmla="*/ 520 w 752"/>
                <a:gd name="T5" fmla="*/ 32 h 784"/>
                <a:gd name="T6" fmla="*/ 40 w 752"/>
                <a:gd name="T7" fmla="*/ 368 h 784"/>
                <a:gd name="T8" fmla="*/ 280 w 752"/>
                <a:gd name="T9" fmla="*/ 752 h 7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2" h="784">
                  <a:moveTo>
                    <a:pt x="280" y="752"/>
                  </a:moveTo>
                  <a:cubicBezTo>
                    <a:pt x="392" y="784"/>
                    <a:pt x="672" y="680"/>
                    <a:pt x="712" y="560"/>
                  </a:cubicBezTo>
                  <a:cubicBezTo>
                    <a:pt x="752" y="440"/>
                    <a:pt x="632" y="64"/>
                    <a:pt x="520" y="32"/>
                  </a:cubicBezTo>
                  <a:cubicBezTo>
                    <a:pt x="408" y="0"/>
                    <a:pt x="80" y="248"/>
                    <a:pt x="40" y="368"/>
                  </a:cubicBezTo>
                  <a:cubicBezTo>
                    <a:pt x="0" y="488"/>
                    <a:pt x="168" y="720"/>
                    <a:pt x="280" y="752"/>
                  </a:cubicBez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174" name="Oval 21"/>
            <p:cNvSpPr>
              <a:spLocks noChangeArrowheads="1"/>
            </p:cNvSpPr>
            <p:nvPr/>
          </p:nvSpPr>
          <p:spPr bwMode="auto">
            <a:xfrm>
              <a:off x="1824" y="3744"/>
              <a:ext cx="48" cy="48"/>
            </a:xfrm>
            <a:prstGeom prst="ellipse">
              <a:avLst/>
            </a:prstGeom>
            <a:solidFill>
              <a:srgbClr val="FF66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92175" name="Text Box 22"/>
            <p:cNvSpPr txBox="1">
              <a:spLocks noChangeArrowheads="1"/>
            </p:cNvSpPr>
            <p:nvPr/>
          </p:nvSpPr>
          <p:spPr bwMode="auto">
            <a:xfrm>
              <a:off x="1824" y="3456"/>
              <a:ext cx="244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600" i="1">
                  <a:solidFill>
                    <a:srgbClr val="000000"/>
                  </a:solidFill>
                  <a:latin typeface="Book Antiqua" panose="02040602050305030304" pitchFamily="18" charset="0"/>
                </a:rPr>
                <a:t>z</a:t>
              </a:r>
            </a:p>
          </p:txBody>
        </p:sp>
        <p:sp>
          <p:nvSpPr>
            <p:cNvPr id="92176" name="Rectangle 24"/>
            <p:cNvSpPr>
              <a:spLocks noChangeArrowheads="1"/>
            </p:cNvSpPr>
            <p:nvPr/>
          </p:nvSpPr>
          <p:spPr bwMode="auto">
            <a:xfrm>
              <a:off x="2160" y="3360"/>
              <a:ext cx="22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b="1" i="1">
                  <a:solidFill>
                    <a:srgbClr val="000000"/>
                  </a:solidFill>
                  <a:latin typeface="Book Antiqua" panose="02040602050305030304" pitchFamily="18" charset="0"/>
                  <a:ea typeface="楷体_GB2312" pitchFamily="49" charset="-122"/>
                  <a:sym typeface="Symbol" panose="05050102010706020507" pitchFamily="18" charset="2"/>
                </a:rPr>
                <a:t></a:t>
              </a:r>
            </a:p>
          </p:txBody>
        </p:sp>
        <p:sp>
          <p:nvSpPr>
            <p:cNvPr id="92177" name="Line 25"/>
            <p:cNvSpPr>
              <a:spLocks noChangeShapeType="1"/>
            </p:cNvSpPr>
            <p:nvPr/>
          </p:nvSpPr>
          <p:spPr bwMode="auto">
            <a:xfrm flipV="1">
              <a:off x="1920" y="3984"/>
              <a:ext cx="144" cy="48"/>
            </a:xfrm>
            <a:prstGeom prst="line">
              <a:avLst/>
            </a:prstGeom>
            <a:noFill/>
            <a:ln w="57150">
              <a:solidFill>
                <a:srgbClr val="FF66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92171" name="Object 26"/>
          <p:cNvGraphicFramePr>
            <a:graphicFrameLocks noChangeAspect="1"/>
          </p:cNvGraphicFramePr>
          <p:nvPr/>
        </p:nvGraphicFramePr>
        <p:xfrm>
          <a:off x="4867275" y="4921250"/>
          <a:ext cx="413385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09" name="公式" r:id="rId7" imgW="1226997" imgH="289733" progId="Equation.3">
                  <p:embed/>
                </p:oleObj>
              </mc:Choice>
              <mc:Fallback>
                <p:oleObj name="公式" r:id="rId7" imgW="1226997" imgH="289733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7275" y="4921250"/>
                        <a:ext cx="413385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ext Box 5"/>
          <p:cNvSpPr txBox="1">
            <a:spLocks noChangeArrowheads="1"/>
          </p:cNvSpPr>
          <p:nvPr/>
        </p:nvSpPr>
        <p:spPr bwMode="auto">
          <a:xfrm>
            <a:off x="228600" y="4114800"/>
            <a:ext cx="12604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推论：</a:t>
            </a:r>
          </a:p>
        </p:txBody>
      </p:sp>
      <p:graphicFrame>
        <p:nvGraphicFramePr>
          <p:cNvPr id="93187" name="Object 6"/>
          <p:cNvGraphicFramePr>
            <a:graphicFrameLocks noChangeAspect="1"/>
          </p:cNvGraphicFramePr>
          <p:nvPr/>
        </p:nvGraphicFramePr>
        <p:xfrm>
          <a:off x="2165350" y="3819525"/>
          <a:ext cx="4705350" cy="100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790" name="公式" r:id="rId4" imgW="1402222" imgH="319851" progId="Equation.3">
                  <p:embed/>
                </p:oleObj>
              </mc:Choice>
              <mc:Fallback>
                <p:oleObj name="公式" r:id="rId4" imgW="1402222" imgH="319851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5350" y="3819525"/>
                        <a:ext cx="4705350" cy="1004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188" name="Object 7"/>
          <p:cNvGraphicFramePr>
            <a:graphicFrameLocks noChangeAspect="1"/>
          </p:cNvGraphicFramePr>
          <p:nvPr/>
        </p:nvGraphicFramePr>
        <p:xfrm>
          <a:off x="2317750" y="5267325"/>
          <a:ext cx="5319713" cy="100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791" name="公式" r:id="rId6" imgW="1592757" imgH="319851" progId="Equation.3">
                  <p:embed/>
                </p:oleObj>
              </mc:Choice>
              <mc:Fallback>
                <p:oleObj name="公式" r:id="rId6" imgW="1592757" imgH="319851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7750" y="5267325"/>
                        <a:ext cx="5319713" cy="1004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189" name="Line 11"/>
          <p:cNvSpPr>
            <a:spLocks noChangeShapeType="1"/>
          </p:cNvSpPr>
          <p:nvPr/>
        </p:nvSpPr>
        <p:spPr bwMode="auto">
          <a:xfrm flipV="1">
            <a:off x="0" y="36576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190" name="Rectangle 28"/>
          <p:cNvSpPr>
            <a:spLocks noChangeArrowheads="1"/>
          </p:cNvSpPr>
          <p:nvPr/>
        </p:nvSpPr>
        <p:spPr bwMode="auto">
          <a:xfrm>
            <a:off x="4800600" y="381000"/>
            <a:ext cx="37639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</a:rPr>
              <a:t>对于复通区域，类推有</a:t>
            </a:r>
          </a:p>
        </p:txBody>
      </p:sp>
      <p:grpSp>
        <p:nvGrpSpPr>
          <p:cNvPr id="93191" name="Group 32"/>
          <p:cNvGrpSpPr>
            <a:grpSpLocks/>
          </p:cNvGrpSpPr>
          <p:nvPr/>
        </p:nvGrpSpPr>
        <p:grpSpPr bwMode="auto">
          <a:xfrm>
            <a:off x="-228600" y="228600"/>
            <a:ext cx="4648200" cy="3352800"/>
            <a:chOff x="-144" y="144"/>
            <a:chExt cx="2928" cy="2112"/>
          </a:xfrm>
        </p:grpSpPr>
        <p:sp>
          <p:nvSpPr>
            <p:cNvPr id="93199" name="Freeform 12"/>
            <p:cNvSpPr>
              <a:spLocks/>
            </p:cNvSpPr>
            <p:nvPr/>
          </p:nvSpPr>
          <p:spPr bwMode="auto">
            <a:xfrm>
              <a:off x="-144" y="144"/>
              <a:ext cx="2928" cy="2112"/>
            </a:xfrm>
            <a:custGeom>
              <a:avLst/>
              <a:gdLst>
                <a:gd name="T0" fmla="*/ 18272 w 1648"/>
                <a:gd name="T1" fmla="*/ 40754 h 1312"/>
                <a:gd name="T2" fmla="*/ 18272 w 1648"/>
                <a:gd name="T3" fmla="*/ 10441 h 1312"/>
                <a:gd name="T4" fmla="*/ 127855 w 1648"/>
                <a:gd name="T5" fmla="*/ 1793 h 1312"/>
                <a:gd name="T6" fmla="*/ 161227 w 1648"/>
                <a:gd name="T7" fmla="*/ 21287 h 1312"/>
                <a:gd name="T8" fmla="*/ 113606 w 1648"/>
                <a:gd name="T9" fmla="*/ 47258 h 1312"/>
                <a:gd name="T10" fmla="*/ 37334 w 1648"/>
                <a:gd name="T11" fmla="*/ 58069 h 1312"/>
                <a:gd name="T12" fmla="*/ 18272 w 1648"/>
                <a:gd name="T13" fmla="*/ 40754 h 13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48" h="1312">
                  <a:moveTo>
                    <a:pt x="184" y="904"/>
                  </a:moveTo>
                  <a:cubicBezTo>
                    <a:pt x="152" y="728"/>
                    <a:pt x="0" y="376"/>
                    <a:pt x="184" y="232"/>
                  </a:cubicBezTo>
                  <a:cubicBezTo>
                    <a:pt x="368" y="88"/>
                    <a:pt x="1048" y="0"/>
                    <a:pt x="1288" y="40"/>
                  </a:cubicBezTo>
                  <a:cubicBezTo>
                    <a:pt x="1528" y="80"/>
                    <a:pt x="1648" y="304"/>
                    <a:pt x="1624" y="472"/>
                  </a:cubicBezTo>
                  <a:cubicBezTo>
                    <a:pt x="1600" y="640"/>
                    <a:pt x="1352" y="912"/>
                    <a:pt x="1144" y="1048"/>
                  </a:cubicBezTo>
                  <a:cubicBezTo>
                    <a:pt x="936" y="1184"/>
                    <a:pt x="536" y="1312"/>
                    <a:pt x="376" y="1288"/>
                  </a:cubicBezTo>
                  <a:cubicBezTo>
                    <a:pt x="216" y="1264"/>
                    <a:pt x="216" y="1080"/>
                    <a:pt x="184" y="90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00" name="Freeform 13"/>
            <p:cNvSpPr>
              <a:spLocks/>
            </p:cNvSpPr>
            <p:nvPr/>
          </p:nvSpPr>
          <p:spPr bwMode="auto">
            <a:xfrm>
              <a:off x="536" y="1008"/>
              <a:ext cx="568" cy="528"/>
            </a:xfrm>
            <a:custGeom>
              <a:avLst/>
              <a:gdLst>
                <a:gd name="T0" fmla="*/ 29 w 752"/>
                <a:gd name="T1" fmla="*/ 32 h 784"/>
                <a:gd name="T2" fmla="*/ 76 w 752"/>
                <a:gd name="T3" fmla="*/ 24 h 784"/>
                <a:gd name="T4" fmla="*/ 55 w 752"/>
                <a:gd name="T5" fmla="*/ 1 h 784"/>
                <a:gd name="T6" fmla="*/ 5 w 752"/>
                <a:gd name="T7" fmla="*/ 15 h 784"/>
                <a:gd name="T8" fmla="*/ 29 w 752"/>
                <a:gd name="T9" fmla="*/ 32 h 7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2" h="784">
                  <a:moveTo>
                    <a:pt x="280" y="752"/>
                  </a:moveTo>
                  <a:cubicBezTo>
                    <a:pt x="392" y="784"/>
                    <a:pt x="672" y="680"/>
                    <a:pt x="712" y="560"/>
                  </a:cubicBezTo>
                  <a:cubicBezTo>
                    <a:pt x="752" y="440"/>
                    <a:pt x="632" y="64"/>
                    <a:pt x="520" y="32"/>
                  </a:cubicBezTo>
                  <a:cubicBezTo>
                    <a:pt x="408" y="0"/>
                    <a:pt x="80" y="248"/>
                    <a:pt x="40" y="368"/>
                  </a:cubicBezTo>
                  <a:cubicBezTo>
                    <a:pt x="0" y="488"/>
                    <a:pt x="168" y="720"/>
                    <a:pt x="280" y="752"/>
                  </a:cubicBez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01" name="Rectangle 16"/>
            <p:cNvSpPr>
              <a:spLocks noChangeArrowheads="1"/>
            </p:cNvSpPr>
            <p:nvPr/>
          </p:nvSpPr>
          <p:spPr bwMode="auto">
            <a:xfrm>
              <a:off x="960" y="864"/>
              <a:ext cx="22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b="1" i="1">
                  <a:solidFill>
                    <a:srgbClr val="000000"/>
                  </a:solidFill>
                  <a:latin typeface="Book Antiqua" panose="02040602050305030304" pitchFamily="18" charset="0"/>
                  <a:ea typeface="楷体_GB2312" pitchFamily="49" charset="-122"/>
                  <a:sym typeface="Symbol" panose="05050102010706020507" pitchFamily="18" charset="2"/>
                </a:rPr>
                <a:t></a:t>
              </a:r>
            </a:p>
          </p:txBody>
        </p:sp>
        <p:sp>
          <p:nvSpPr>
            <p:cNvPr id="93202" name="Line 17"/>
            <p:cNvSpPr>
              <a:spLocks noChangeShapeType="1"/>
            </p:cNvSpPr>
            <p:nvPr/>
          </p:nvSpPr>
          <p:spPr bwMode="auto">
            <a:xfrm flipV="1">
              <a:off x="1248" y="1824"/>
              <a:ext cx="144" cy="48"/>
            </a:xfrm>
            <a:prstGeom prst="line">
              <a:avLst/>
            </a:prstGeom>
            <a:noFill/>
            <a:ln w="57150">
              <a:solidFill>
                <a:srgbClr val="FF66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03" name="Freeform 18"/>
            <p:cNvSpPr>
              <a:spLocks/>
            </p:cNvSpPr>
            <p:nvPr/>
          </p:nvSpPr>
          <p:spPr bwMode="auto">
            <a:xfrm>
              <a:off x="1392" y="912"/>
              <a:ext cx="568" cy="528"/>
            </a:xfrm>
            <a:custGeom>
              <a:avLst/>
              <a:gdLst>
                <a:gd name="T0" fmla="*/ 29 w 752"/>
                <a:gd name="T1" fmla="*/ 32 h 784"/>
                <a:gd name="T2" fmla="*/ 76 w 752"/>
                <a:gd name="T3" fmla="*/ 24 h 784"/>
                <a:gd name="T4" fmla="*/ 55 w 752"/>
                <a:gd name="T5" fmla="*/ 1 h 784"/>
                <a:gd name="T6" fmla="*/ 5 w 752"/>
                <a:gd name="T7" fmla="*/ 15 h 784"/>
                <a:gd name="T8" fmla="*/ 29 w 752"/>
                <a:gd name="T9" fmla="*/ 32 h 7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2" h="784">
                  <a:moveTo>
                    <a:pt x="280" y="752"/>
                  </a:moveTo>
                  <a:cubicBezTo>
                    <a:pt x="392" y="784"/>
                    <a:pt x="672" y="680"/>
                    <a:pt x="712" y="560"/>
                  </a:cubicBezTo>
                  <a:cubicBezTo>
                    <a:pt x="752" y="440"/>
                    <a:pt x="632" y="64"/>
                    <a:pt x="520" y="32"/>
                  </a:cubicBezTo>
                  <a:cubicBezTo>
                    <a:pt x="408" y="0"/>
                    <a:pt x="80" y="248"/>
                    <a:pt x="40" y="368"/>
                  </a:cubicBezTo>
                  <a:cubicBezTo>
                    <a:pt x="0" y="488"/>
                    <a:pt x="168" y="720"/>
                    <a:pt x="280" y="752"/>
                  </a:cubicBezTo>
                  <a:close/>
                </a:path>
              </a:pathLst>
            </a:custGeom>
            <a:solidFill>
              <a:schemeClr val="tx1"/>
            </a:solidFill>
            <a:ln w="381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04" name="Freeform 19"/>
            <p:cNvSpPr>
              <a:spLocks/>
            </p:cNvSpPr>
            <p:nvPr/>
          </p:nvSpPr>
          <p:spPr bwMode="auto">
            <a:xfrm>
              <a:off x="192" y="528"/>
              <a:ext cx="2064" cy="1392"/>
            </a:xfrm>
            <a:custGeom>
              <a:avLst/>
              <a:gdLst>
                <a:gd name="T0" fmla="*/ 902509 w 752"/>
                <a:gd name="T1" fmla="*/ 74247 h 784"/>
                <a:gd name="T2" fmla="*/ 2292827 w 752"/>
                <a:gd name="T3" fmla="*/ 55293 h 784"/>
                <a:gd name="T4" fmla="*/ 1674587 w 752"/>
                <a:gd name="T5" fmla="*/ 3162 h 784"/>
                <a:gd name="T6" fmla="*/ 129104 w 752"/>
                <a:gd name="T7" fmla="*/ 36316 h 784"/>
                <a:gd name="T8" fmla="*/ 902509 w 752"/>
                <a:gd name="T9" fmla="*/ 74247 h 7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2" h="784">
                  <a:moveTo>
                    <a:pt x="280" y="752"/>
                  </a:moveTo>
                  <a:cubicBezTo>
                    <a:pt x="392" y="784"/>
                    <a:pt x="672" y="680"/>
                    <a:pt x="712" y="560"/>
                  </a:cubicBezTo>
                  <a:cubicBezTo>
                    <a:pt x="752" y="440"/>
                    <a:pt x="632" y="64"/>
                    <a:pt x="520" y="32"/>
                  </a:cubicBezTo>
                  <a:cubicBezTo>
                    <a:pt x="408" y="0"/>
                    <a:pt x="80" y="248"/>
                    <a:pt x="40" y="368"/>
                  </a:cubicBezTo>
                  <a:cubicBezTo>
                    <a:pt x="0" y="488"/>
                    <a:pt x="168" y="720"/>
                    <a:pt x="280" y="752"/>
                  </a:cubicBezTo>
                  <a:close/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05" name="Line 20"/>
            <p:cNvSpPr>
              <a:spLocks noChangeShapeType="1"/>
            </p:cNvSpPr>
            <p:nvPr/>
          </p:nvSpPr>
          <p:spPr bwMode="auto">
            <a:xfrm flipV="1">
              <a:off x="864" y="1440"/>
              <a:ext cx="144" cy="48"/>
            </a:xfrm>
            <a:prstGeom prst="line">
              <a:avLst/>
            </a:prstGeom>
            <a:noFill/>
            <a:ln w="57150">
              <a:solidFill>
                <a:srgbClr val="FF66FF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06" name="Line 21"/>
            <p:cNvSpPr>
              <a:spLocks noChangeShapeType="1"/>
            </p:cNvSpPr>
            <p:nvPr/>
          </p:nvSpPr>
          <p:spPr bwMode="auto">
            <a:xfrm flipV="1">
              <a:off x="1728" y="1344"/>
              <a:ext cx="144" cy="48"/>
            </a:xfrm>
            <a:prstGeom prst="line">
              <a:avLst/>
            </a:prstGeom>
            <a:noFill/>
            <a:ln w="57150">
              <a:solidFill>
                <a:srgbClr val="FF66FF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207" name="Rectangle 22"/>
            <p:cNvSpPr>
              <a:spLocks noChangeArrowheads="1"/>
            </p:cNvSpPr>
            <p:nvPr/>
          </p:nvSpPr>
          <p:spPr bwMode="auto">
            <a:xfrm>
              <a:off x="1392" y="768"/>
              <a:ext cx="22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b="1" i="1">
                  <a:solidFill>
                    <a:srgbClr val="000000"/>
                  </a:solidFill>
                  <a:latin typeface="Book Antiqua" panose="02040602050305030304" pitchFamily="18" charset="0"/>
                  <a:ea typeface="楷体_GB2312" pitchFamily="49" charset="-122"/>
                  <a:sym typeface="Symbol" panose="05050102010706020507" pitchFamily="18" charset="2"/>
                </a:rPr>
                <a:t></a:t>
              </a:r>
            </a:p>
          </p:txBody>
        </p:sp>
        <p:sp>
          <p:nvSpPr>
            <p:cNvPr id="93208" name="Rectangle 23"/>
            <p:cNvSpPr>
              <a:spLocks noChangeArrowheads="1"/>
            </p:cNvSpPr>
            <p:nvPr/>
          </p:nvSpPr>
          <p:spPr bwMode="auto">
            <a:xfrm>
              <a:off x="1104" y="336"/>
              <a:ext cx="22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b="1" i="1">
                  <a:solidFill>
                    <a:srgbClr val="000000"/>
                  </a:solidFill>
                  <a:latin typeface="Book Antiqua" panose="02040602050305030304" pitchFamily="18" charset="0"/>
                  <a:ea typeface="楷体_GB2312" pitchFamily="49" charset="-122"/>
                  <a:sym typeface="Symbol" panose="05050102010706020507" pitchFamily="18" charset="2"/>
                </a:rPr>
                <a:t></a:t>
              </a:r>
            </a:p>
          </p:txBody>
        </p:sp>
        <p:sp>
          <p:nvSpPr>
            <p:cNvPr id="93209" name="Oval 24"/>
            <p:cNvSpPr>
              <a:spLocks noChangeArrowheads="1"/>
            </p:cNvSpPr>
            <p:nvPr/>
          </p:nvSpPr>
          <p:spPr bwMode="auto">
            <a:xfrm>
              <a:off x="1248" y="1632"/>
              <a:ext cx="48" cy="48"/>
            </a:xfrm>
            <a:prstGeom prst="ellipse">
              <a:avLst/>
            </a:prstGeom>
            <a:solidFill>
              <a:srgbClr val="FF66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93210" name="Text Box 25"/>
            <p:cNvSpPr txBox="1">
              <a:spLocks noChangeArrowheads="1"/>
            </p:cNvSpPr>
            <p:nvPr/>
          </p:nvSpPr>
          <p:spPr bwMode="auto">
            <a:xfrm>
              <a:off x="1248" y="1344"/>
              <a:ext cx="244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600" i="1">
                  <a:solidFill>
                    <a:srgbClr val="000000"/>
                  </a:solidFill>
                  <a:latin typeface="Book Antiqua" panose="02040602050305030304" pitchFamily="18" charset="0"/>
                </a:rPr>
                <a:t>z</a:t>
              </a:r>
            </a:p>
          </p:txBody>
        </p:sp>
        <p:sp>
          <p:nvSpPr>
            <p:cNvPr id="93211" name="Text Box 29"/>
            <p:cNvSpPr txBox="1">
              <a:spLocks noChangeArrowheads="1"/>
            </p:cNvSpPr>
            <p:nvPr/>
          </p:nvSpPr>
          <p:spPr bwMode="auto">
            <a:xfrm>
              <a:off x="648" y="1728"/>
              <a:ext cx="19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600" i="1">
                  <a:solidFill>
                    <a:srgbClr val="000000"/>
                  </a:solidFill>
                  <a:latin typeface="Book Antiqua" panose="02040602050305030304" pitchFamily="18" charset="0"/>
                </a:rPr>
                <a:t>l</a:t>
              </a:r>
            </a:p>
          </p:txBody>
        </p:sp>
        <p:sp>
          <p:nvSpPr>
            <p:cNvPr id="93212" name="Text Box 30"/>
            <p:cNvSpPr txBox="1">
              <a:spLocks noChangeArrowheads="1"/>
            </p:cNvSpPr>
            <p:nvPr/>
          </p:nvSpPr>
          <p:spPr bwMode="auto">
            <a:xfrm>
              <a:off x="336" y="1104"/>
              <a:ext cx="292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600" i="1">
                  <a:solidFill>
                    <a:srgbClr val="000000"/>
                  </a:solidFill>
                  <a:latin typeface="Book Antiqua" panose="02040602050305030304" pitchFamily="18" charset="0"/>
                </a:rPr>
                <a:t>l</a:t>
              </a:r>
              <a:r>
                <a:rPr lang="en-US" altLang="zh-CN" sz="3600" i="1" baseline="-25000">
                  <a:solidFill>
                    <a:srgbClr val="000000"/>
                  </a:solidFill>
                  <a:latin typeface="Book Antiqua" panose="02040602050305030304" pitchFamily="18" charset="0"/>
                </a:rPr>
                <a:t>1</a:t>
              </a:r>
              <a:endParaRPr lang="en-US" altLang="zh-CN" sz="3600" i="1">
                <a:solidFill>
                  <a:srgbClr val="000000"/>
                </a:solidFill>
                <a:latin typeface="Book Antiqua" panose="02040602050305030304" pitchFamily="18" charset="0"/>
              </a:endParaRPr>
            </a:p>
          </p:txBody>
        </p:sp>
        <p:sp>
          <p:nvSpPr>
            <p:cNvPr id="93213" name="Text Box 31"/>
            <p:cNvSpPr txBox="1">
              <a:spLocks noChangeArrowheads="1"/>
            </p:cNvSpPr>
            <p:nvPr/>
          </p:nvSpPr>
          <p:spPr bwMode="auto">
            <a:xfrm>
              <a:off x="1824" y="1200"/>
              <a:ext cx="292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600" i="1">
                  <a:solidFill>
                    <a:srgbClr val="000000"/>
                  </a:solidFill>
                  <a:latin typeface="Book Antiqua" panose="02040602050305030304" pitchFamily="18" charset="0"/>
                </a:rPr>
                <a:t>l</a:t>
              </a:r>
              <a:r>
                <a:rPr lang="en-US" altLang="zh-CN" sz="3600" i="1" baseline="-25000">
                  <a:solidFill>
                    <a:srgbClr val="000000"/>
                  </a:solidFill>
                  <a:latin typeface="Book Antiqua" panose="02040602050305030304" pitchFamily="18" charset="0"/>
                </a:rPr>
                <a:t>2</a:t>
              </a:r>
              <a:endParaRPr lang="en-US" altLang="zh-CN" sz="3600" i="1">
                <a:solidFill>
                  <a:srgbClr val="000000"/>
                </a:solidFill>
                <a:latin typeface="Book Antiqua" panose="02040602050305030304" pitchFamily="18" charset="0"/>
              </a:endParaRPr>
            </a:p>
          </p:txBody>
        </p:sp>
      </p:grpSp>
      <p:grpSp>
        <p:nvGrpSpPr>
          <p:cNvPr id="93192" name="Group 37"/>
          <p:cNvGrpSpPr>
            <a:grpSpLocks/>
          </p:cNvGrpSpPr>
          <p:nvPr/>
        </p:nvGrpSpPr>
        <p:grpSpPr bwMode="auto">
          <a:xfrm>
            <a:off x="4703763" y="2338388"/>
            <a:ext cx="4214812" cy="1073150"/>
            <a:chOff x="3105" y="1521"/>
            <a:chExt cx="2655" cy="676"/>
          </a:xfrm>
        </p:grpSpPr>
        <p:graphicFrame>
          <p:nvGraphicFramePr>
            <p:cNvPr id="93197" name="Object 33"/>
            <p:cNvGraphicFramePr>
              <a:graphicFrameLocks noChangeAspect="1"/>
            </p:cNvGraphicFramePr>
            <p:nvPr/>
          </p:nvGraphicFramePr>
          <p:xfrm>
            <a:off x="3105" y="1521"/>
            <a:ext cx="2655" cy="6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792" name="公式" r:id="rId8" imgW="1249538" imgH="335123" progId="Equation.3">
                    <p:embed/>
                  </p:oleObj>
                </mc:Choice>
                <mc:Fallback>
                  <p:oleObj name="公式" r:id="rId8" imgW="1249538" imgH="335123" progId="Equation.3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5" y="1521"/>
                          <a:ext cx="2655" cy="6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3198" name="Line 34"/>
            <p:cNvSpPr>
              <a:spLocks noChangeShapeType="1"/>
            </p:cNvSpPr>
            <p:nvPr/>
          </p:nvSpPr>
          <p:spPr bwMode="auto">
            <a:xfrm flipV="1">
              <a:off x="4320" y="1728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93193" name="Group 36"/>
          <p:cNvGrpSpPr>
            <a:grpSpLocks/>
          </p:cNvGrpSpPr>
          <p:nvPr/>
        </p:nvGrpSpPr>
        <p:grpSpPr bwMode="auto">
          <a:xfrm>
            <a:off x="4486275" y="1111250"/>
            <a:ext cx="4132263" cy="935038"/>
            <a:chOff x="2874" y="700"/>
            <a:chExt cx="2603" cy="589"/>
          </a:xfrm>
        </p:grpSpPr>
        <p:graphicFrame>
          <p:nvGraphicFramePr>
            <p:cNvPr id="93195" name="Object 8"/>
            <p:cNvGraphicFramePr>
              <a:graphicFrameLocks noChangeAspect="1"/>
            </p:cNvGraphicFramePr>
            <p:nvPr/>
          </p:nvGraphicFramePr>
          <p:xfrm>
            <a:off x="2874" y="700"/>
            <a:ext cx="2603" cy="5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793" name="公式" r:id="rId10" imgW="1226997" imgH="289733" progId="Equation.3">
                    <p:embed/>
                  </p:oleObj>
                </mc:Choice>
                <mc:Fallback>
                  <p:oleObj name="公式" r:id="rId10" imgW="1226997" imgH="289733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4" y="700"/>
                          <a:ext cx="2603" cy="5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3196" name="Line 35"/>
            <p:cNvSpPr>
              <a:spLocks noChangeShapeType="1"/>
            </p:cNvSpPr>
            <p:nvPr/>
          </p:nvSpPr>
          <p:spPr bwMode="auto">
            <a:xfrm flipV="1">
              <a:off x="4272" y="864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93194" name="Text Box 5"/>
          <p:cNvSpPr txBox="1">
            <a:spLocks noChangeArrowheads="1"/>
          </p:cNvSpPr>
          <p:nvPr/>
        </p:nvSpPr>
        <p:spPr bwMode="auto">
          <a:xfrm>
            <a:off x="7377113" y="4691063"/>
            <a:ext cx="12604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很重要</a:t>
            </a:r>
          </a:p>
        </p:txBody>
      </p:sp>
    </p:spTree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104"/>
          <p:cNvSpPr>
            <a:spLocks noChangeShapeType="1"/>
          </p:cNvSpPr>
          <p:nvPr/>
        </p:nvSpPr>
        <p:spPr bwMode="auto">
          <a:xfrm>
            <a:off x="4495800" y="0"/>
            <a:ext cx="0" cy="6858000"/>
          </a:xfrm>
          <a:prstGeom prst="line">
            <a:avLst/>
          </a:prstGeom>
          <a:noFill/>
          <a:ln w="12700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63" name="Rectangle 105"/>
          <p:cNvSpPr>
            <a:spLocks noChangeArrowheads="1"/>
          </p:cNvSpPr>
          <p:nvPr/>
        </p:nvSpPr>
        <p:spPr bwMode="auto">
          <a:xfrm>
            <a:off x="0" y="1600200"/>
            <a:ext cx="3505200" cy="94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man Old Style" panose="02050604050505020204" pitchFamily="18" charset="0"/>
              </a:rPr>
              <a:t>由于辐角的周期性，辐角有无穷多</a:t>
            </a:r>
          </a:p>
        </p:txBody>
      </p:sp>
      <p:graphicFrame>
        <p:nvGraphicFramePr>
          <p:cNvPr id="15364" name="Object 111"/>
          <p:cNvGraphicFramePr>
            <a:graphicFrameLocks noChangeAspect="1"/>
          </p:cNvGraphicFramePr>
          <p:nvPr/>
        </p:nvGraphicFramePr>
        <p:xfrm>
          <a:off x="71438" y="339725"/>
          <a:ext cx="1881187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980" name="公式" r:id="rId3" imgW="617114" imgH="83993" progId="Equation.3">
                  <p:embed/>
                </p:oleObj>
              </mc:Choice>
              <mc:Fallback>
                <p:oleObj name="公式" r:id="rId3" imgW="617114" imgH="83993" progId="Equation.3">
                  <p:embed/>
                  <p:pic>
                    <p:nvPicPr>
                      <p:cNvPr id="0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8" y="339725"/>
                        <a:ext cx="1881187" cy="3873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5" name="Object 112"/>
          <p:cNvGraphicFramePr>
            <a:graphicFrameLocks noChangeAspect="1"/>
          </p:cNvGraphicFramePr>
          <p:nvPr/>
        </p:nvGraphicFramePr>
        <p:xfrm>
          <a:off x="2473325" y="280988"/>
          <a:ext cx="1920875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981" name="公式" r:id="rId5" imgW="632425" imgH="106476" progId="Equation.3">
                  <p:embed/>
                </p:oleObj>
              </mc:Choice>
              <mc:Fallback>
                <p:oleObj name="公式" r:id="rId5" imgW="632425" imgH="106476" progId="Equation.3">
                  <p:embed/>
                  <p:pic>
                    <p:nvPicPr>
                      <p:cNvPr id="0" name="Object 1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3325" y="280988"/>
                        <a:ext cx="1920875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6" name="Object 116"/>
          <p:cNvGraphicFramePr>
            <a:graphicFrameLocks noChangeAspect="1"/>
          </p:cNvGraphicFramePr>
          <p:nvPr/>
        </p:nvGraphicFramePr>
        <p:xfrm>
          <a:off x="71438" y="1025525"/>
          <a:ext cx="2632075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982" name="公式" r:id="rId7" imgW="891434" imgH="129383" progId="Equation.3">
                  <p:embed/>
                </p:oleObj>
              </mc:Choice>
              <mc:Fallback>
                <p:oleObj name="公式" r:id="rId7" imgW="891434" imgH="129383" progId="Equation.3">
                  <p:embed/>
                  <p:pic>
                    <p:nvPicPr>
                      <p:cNvPr id="0" name="Object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8" y="1025525"/>
                        <a:ext cx="2632075" cy="49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7" name="Object 117"/>
          <p:cNvGraphicFramePr>
            <a:graphicFrameLocks noChangeAspect="1"/>
          </p:cNvGraphicFramePr>
          <p:nvPr/>
        </p:nvGraphicFramePr>
        <p:xfrm>
          <a:off x="2947988" y="1066800"/>
          <a:ext cx="1171575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983" name="公式" r:id="rId9" imgW="365760" imgH="106476" progId="Equation.3">
                  <p:embed/>
                </p:oleObj>
              </mc:Choice>
              <mc:Fallback>
                <p:oleObj name="公式" r:id="rId9" imgW="365760" imgH="106476" progId="Equation.3">
                  <p:embed/>
                  <p:pic>
                    <p:nvPicPr>
                      <p:cNvPr id="0" name="Object 1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7988" y="1066800"/>
                        <a:ext cx="1171575" cy="45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8" name="Object 118"/>
          <p:cNvGraphicFramePr>
            <a:graphicFrameLocks noChangeAspect="1"/>
          </p:cNvGraphicFramePr>
          <p:nvPr/>
        </p:nvGraphicFramePr>
        <p:xfrm>
          <a:off x="212725" y="2871788"/>
          <a:ext cx="25209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984" name="公式" r:id="rId11" imgW="845926" imgH="106476" progId="Equation.3">
                  <p:embed/>
                </p:oleObj>
              </mc:Choice>
              <mc:Fallback>
                <p:oleObj name="公式" r:id="rId11" imgW="845926" imgH="106476" progId="Equation.3">
                  <p:embed/>
                  <p:pic>
                    <p:nvPicPr>
                      <p:cNvPr id="0" name="Object 1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725" y="2871788"/>
                        <a:ext cx="252095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9" name="Object 119"/>
          <p:cNvGraphicFramePr>
            <a:graphicFrameLocks noChangeAspect="1"/>
          </p:cNvGraphicFramePr>
          <p:nvPr/>
        </p:nvGraphicFramePr>
        <p:xfrm>
          <a:off x="441325" y="3709988"/>
          <a:ext cx="23431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985" name="公式" r:id="rId13" imgW="784683" imgH="106476" progId="Equation.3">
                  <p:embed/>
                </p:oleObj>
              </mc:Choice>
              <mc:Fallback>
                <p:oleObj name="公式" r:id="rId13" imgW="784683" imgH="106476" progId="Equation.3">
                  <p:embed/>
                  <p:pic>
                    <p:nvPicPr>
                      <p:cNvPr id="0" name="Object 1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325" y="3709988"/>
                        <a:ext cx="234315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70" name="Object 120"/>
          <p:cNvGraphicFramePr>
            <a:graphicFrameLocks noChangeAspect="1"/>
          </p:cNvGraphicFramePr>
          <p:nvPr/>
        </p:nvGraphicFramePr>
        <p:xfrm>
          <a:off x="230188" y="4487863"/>
          <a:ext cx="24844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986" name="公式" r:id="rId15" imgW="830615" imgH="99264" progId="Equation.3">
                  <p:embed/>
                </p:oleObj>
              </mc:Choice>
              <mc:Fallback>
                <p:oleObj name="公式" r:id="rId15" imgW="830615" imgH="99264" progId="Equation.3">
                  <p:embed/>
                  <p:pic>
                    <p:nvPicPr>
                      <p:cNvPr id="0" name="Object 1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188" y="4487863"/>
                        <a:ext cx="2484437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1" name="Rectangle 121"/>
          <p:cNvSpPr>
            <a:spLocks noChangeArrowheads="1"/>
          </p:cNvSpPr>
          <p:nvPr/>
        </p:nvSpPr>
        <p:spPr bwMode="auto">
          <a:xfrm>
            <a:off x="0" y="5105400"/>
            <a:ext cx="3505200" cy="94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man Old Style" panose="02050604050505020204" pitchFamily="18" charset="0"/>
              </a:rPr>
              <a:t>为辐角的主值，为主辐角，记为</a:t>
            </a:r>
          </a:p>
        </p:txBody>
      </p:sp>
      <p:graphicFrame>
        <p:nvGraphicFramePr>
          <p:cNvPr id="15372" name="Object 122"/>
          <p:cNvGraphicFramePr>
            <a:graphicFrameLocks noChangeAspect="1"/>
          </p:cNvGraphicFramePr>
          <p:nvPr/>
        </p:nvGraphicFramePr>
        <p:xfrm>
          <a:off x="2216150" y="5659438"/>
          <a:ext cx="887413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987" name="公式" r:id="rId17" imgW="259009" imgH="83993" progId="Equation.3">
                  <p:embed/>
                </p:oleObj>
              </mc:Choice>
              <mc:Fallback>
                <p:oleObj name="公式" r:id="rId17" imgW="259009" imgH="83993" progId="Equation.3">
                  <p:embed/>
                  <p:pic>
                    <p:nvPicPr>
                      <p:cNvPr id="0" name="Object 1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6150" y="5659438"/>
                        <a:ext cx="887413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373" name="Group 178"/>
          <p:cNvGrpSpPr>
            <a:grpSpLocks/>
          </p:cNvGrpSpPr>
          <p:nvPr/>
        </p:nvGrpSpPr>
        <p:grpSpPr bwMode="auto">
          <a:xfrm>
            <a:off x="5430838" y="76200"/>
            <a:ext cx="3382962" cy="1447800"/>
            <a:chOff x="3421" y="48"/>
            <a:chExt cx="2131" cy="912"/>
          </a:xfrm>
        </p:grpSpPr>
        <p:graphicFrame>
          <p:nvGraphicFramePr>
            <p:cNvPr id="15411" name="Object 126"/>
            <p:cNvGraphicFramePr>
              <a:graphicFrameLocks noChangeAspect="1"/>
            </p:cNvGraphicFramePr>
            <p:nvPr/>
          </p:nvGraphicFramePr>
          <p:xfrm>
            <a:off x="3888" y="350"/>
            <a:ext cx="281" cy="3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8988" name="公式" r:id="rId19" imgW="68474" imgH="83993" progId="Equation.3">
                    <p:embed/>
                  </p:oleObj>
                </mc:Choice>
                <mc:Fallback>
                  <p:oleObj name="公式" r:id="rId19" imgW="68474" imgH="83993" progId="Equation.3">
                    <p:embed/>
                    <p:pic>
                      <p:nvPicPr>
                        <p:cNvPr id="0" name="Object 1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350"/>
                          <a:ext cx="281" cy="3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412" name="Line 127"/>
            <p:cNvSpPr>
              <a:spLocks noChangeShapeType="1"/>
            </p:cNvSpPr>
            <p:nvPr/>
          </p:nvSpPr>
          <p:spPr bwMode="auto">
            <a:xfrm flipV="1">
              <a:off x="3504" y="816"/>
              <a:ext cx="1680" cy="0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413" name="Line 128"/>
            <p:cNvSpPr>
              <a:spLocks noChangeShapeType="1"/>
            </p:cNvSpPr>
            <p:nvPr/>
          </p:nvSpPr>
          <p:spPr bwMode="auto">
            <a:xfrm flipV="1">
              <a:off x="3696" y="48"/>
              <a:ext cx="32" cy="912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414" name="Line 129"/>
            <p:cNvSpPr>
              <a:spLocks noChangeShapeType="1"/>
            </p:cNvSpPr>
            <p:nvPr/>
          </p:nvSpPr>
          <p:spPr bwMode="auto">
            <a:xfrm flipV="1">
              <a:off x="3648" y="288"/>
              <a:ext cx="1152" cy="528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415" name="Line 130"/>
            <p:cNvSpPr>
              <a:spLocks noChangeShapeType="1"/>
            </p:cNvSpPr>
            <p:nvPr/>
          </p:nvSpPr>
          <p:spPr bwMode="auto">
            <a:xfrm>
              <a:off x="3744" y="288"/>
              <a:ext cx="1056" cy="0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416" name="Line 131"/>
            <p:cNvSpPr>
              <a:spLocks noChangeShapeType="1"/>
            </p:cNvSpPr>
            <p:nvPr/>
          </p:nvSpPr>
          <p:spPr bwMode="auto">
            <a:xfrm flipV="1">
              <a:off x="4752" y="336"/>
              <a:ext cx="0" cy="528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417" name="Arc 132"/>
            <p:cNvSpPr>
              <a:spLocks/>
            </p:cNvSpPr>
            <p:nvPr/>
          </p:nvSpPr>
          <p:spPr bwMode="auto">
            <a:xfrm>
              <a:off x="4176" y="576"/>
              <a:ext cx="192" cy="24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5418" name="Object 134"/>
            <p:cNvGraphicFramePr>
              <a:graphicFrameLocks noChangeAspect="1"/>
            </p:cNvGraphicFramePr>
            <p:nvPr/>
          </p:nvGraphicFramePr>
          <p:xfrm>
            <a:off x="5005" y="211"/>
            <a:ext cx="547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8989" name="公式" r:id="rId21" imgW="335138" imgH="129383" progId="Equation.3">
                    <p:embed/>
                  </p:oleObj>
                </mc:Choice>
                <mc:Fallback>
                  <p:oleObj name="公式" r:id="rId21" imgW="335138" imgH="129383" progId="Equation.3">
                    <p:embed/>
                    <p:pic>
                      <p:nvPicPr>
                        <p:cNvPr id="0" name="Object 1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05" y="211"/>
                          <a:ext cx="547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419" name="Object 135"/>
            <p:cNvGraphicFramePr>
              <a:graphicFrameLocks noChangeAspect="1"/>
            </p:cNvGraphicFramePr>
            <p:nvPr/>
          </p:nvGraphicFramePr>
          <p:xfrm>
            <a:off x="5232" y="691"/>
            <a:ext cx="175" cy="1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8990" name="公式" r:id="rId23" imgW="68474" imgH="61086" progId="Equation.3">
                    <p:embed/>
                  </p:oleObj>
                </mc:Choice>
                <mc:Fallback>
                  <p:oleObj name="公式" r:id="rId23" imgW="68474" imgH="61086" progId="Equation.3">
                    <p:embed/>
                    <p:pic>
                      <p:nvPicPr>
                        <p:cNvPr id="0" name="Object 1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32" y="691"/>
                          <a:ext cx="175" cy="1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420" name="Object 136"/>
            <p:cNvGraphicFramePr>
              <a:graphicFrameLocks noChangeAspect="1"/>
            </p:cNvGraphicFramePr>
            <p:nvPr/>
          </p:nvGraphicFramePr>
          <p:xfrm>
            <a:off x="3421" y="214"/>
            <a:ext cx="270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8991" name="公式" r:id="rId25" imgW="68474" imgH="83993" progId="Equation.3">
                    <p:embed/>
                  </p:oleObj>
                </mc:Choice>
                <mc:Fallback>
                  <p:oleObj name="公式" r:id="rId25" imgW="68474" imgH="83993" progId="Equation.3">
                    <p:embed/>
                    <p:pic>
                      <p:nvPicPr>
                        <p:cNvPr id="0" name="Object 1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1" y="214"/>
                          <a:ext cx="270" cy="2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5374" name="Object 138"/>
          <p:cNvGraphicFramePr>
            <a:graphicFrameLocks noChangeAspect="1"/>
          </p:cNvGraphicFramePr>
          <p:nvPr/>
        </p:nvGraphicFramePr>
        <p:xfrm>
          <a:off x="7072313" y="738188"/>
          <a:ext cx="812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992" name="公式" r:id="rId27" imgW="243698" imgH="106476" progId="Equation.3">
                  <p:embed/>
                </p:oleObj>
              </mc:Choice>
              <mc:Fallback>
                <p:oleObj name="公式" r:id="rId27" imgW="243698" imgH="106476" progId="Equation.3">
                  <p:embed/>
                  <p:pic>
                    <p:nvPicPr>
                      <p:cNvPr id="0" name="Object 1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2313" y="738188"/>
                        <a:ext cx="812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375" name="Group 179"/>
          <p:cNvGrpSpPr>
            <a:grpSpLocks/>
          </p:cNvGrpSpPr>
          <p:nvPr/>
        </p:nvGrpSpPr>
        <p:grpSpPr bwMode="auto">
          <a:xfrm>
            <a:off x="5794375" y="1711325"/>
            <a:ext cx="2941638" cy="1793875"/>
            <a:chOff x="3650" y="1078"/>
            <a:chExt cx="1853" cy="1130"/>
          </a:xfrm>
        </p:grpSpPr>
        <p:graphicFrame>
          <p:nvGraphicFramePr>
            <p:cNvPr id="15402" name="Object 139"/>
            <p:cNvGraphicFramePr>
              <a:graphicFrameLocks noChangeAspect="1"/>
            </p:cNvGraphicFramePr>
            <p:nvPr/>
          </p:nvGraphicFramePr>
          <p:xfrm>
            <a:off x="4176" y="1358"/>
            <a:ext cx="281" cy="3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8993" name="公式" r:id="rId29" imgW="68474" imgH="83993" progId="Equation.3">
                    <p:embed/>
                  </p:oleObj>
                </mc:Choice>
                <mc:Fallback>
                  <p:oleObj name="公式" r:id="rId29" imgW="68474" imgH="83993" progId="Equation.3">
                    <p:embed/>
                    <p:pic>
                      <p:nvPicPr>
                        <p:cNvPr id="0" name="Object 1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6" y="1358"/>
                          <a:ext cx="281" cy="3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403" name="Line 140"/>
            <p:cNvSpPr>
              <a:spLocks noChangeShapeType="1"/>
            </p:cNvSpPr>
            <p:nvPr/>
          </p:nvSpPr>
          <p:spPr bwMode="auto">
            <a:xfrm flipV="1">
              <a:off x="3650" y="1872"/>
              <a:ext cx="1680" cy="1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404" name="Line 141"/>
            <p:cNvSpPr>
              <a:spLocks noChangeShapeType="1"/>
            </p:cNvSpPr>
            <p:nvPr/>
          </p:nvSpPr>
          <p:spPr bwMode="auto">
            <a:xfrm flipV="1">
              <a:off x="4560" y="1104"/>
              <a:ext cx="1" cy="1104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405" name="Line 142"/>
            <p:cNvSpPr>
              <a:spLocks noChangeShapeType="1"/>
            </p:cNvSpPr>
            <p:nvPr/>
          </p:nvSpPr>
          <p:spPr bwMode="auto">
            <a:xfrm flipH="1" flipV="1">
              <a:off x="3936" y="1344"/>
              <a:ext cx="624" cy="528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406" name="Line 143"/>
            <p:cNvSpPr>
              <a:spLocks noChangeShapeType="1"/>
            </p:cNvSpPr>
            <p:nvPr/>
          </p:nvSpPr>
          <p:spPr bwMode="auto">
            <a:xfrm>
              <a:off x="3984" y="1344"/>
              <a:ext cx="576" cy="1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407" name="Line 144"/>
            <p:cNvSpPr>
              <a:spLocks noChangeShapeType="1"/>
            </p:cNvSpPr>
            <p:nvPr/>
          </p:nvSpPr>
          <p:spPr bwMode="auto">
            <a:xfrm flipV="1">
              <a:off x="3936" y="1392"/>
              <a:ext cx="1" cy="528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408" name="Arc 145"/>
            <p:cNvSpPr>
              <a:spLocks/>
            </p:cNvSpPr>
            <p:nvPr/>
          </p:nvSpPr>
          <p:spPr bwMode="auto">
            <a:xfrm>
              <a:off x="4368" y="1680"/>
              <a:ext cx="287" cy="192"/>
            </a:xfrm>
            <a:custGeom>
              <a:avLst/>
              <a:gdLst>
                <a:gd name="T0" fmla="*/ 0 w 21472"/>
                <a:gd name="T1" fmla="*/ 0 h 21600"/>
                <a:gd name="T2" fmla="*/ 0 w 21472"/>
                <a:gd name="T3" fmla="*/ 0 h 21600"/>
                <a:gd name="T4" fmla="*/ 0 w 21472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472" h="21600" fill="none" extrusionOk="0">
                  <a:moveTo>
                    <a:pt x="0" y="0"/>
                  </a:moveTo>
                  <a:cubicBezTo>
                    <a:pt x="11022" y="0"/>
                    <a:pt x="20276" y="8298"/>
                    <a:pt x="21472" y="19255"/>
                  </a:cubicBezTo>
                </a:path>
                <a:path w="21472" h="21600" stroke="0" extrusionOk="0">
                  <a:moveTo>
                    <a:pt x="0" y="0"/>
                  </a:moveTo>
                  <a:cubicBezTo>
                    <a:pt x="11022" y="0"/>
                    <a:pt x="20276" y="8298"/>
                    <a:pt x="21472" y="19255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5409" name="Object 147"/>
            <p:cNvGraphicFramePr>
              <a:graphicFrameLocks noChangeAspect="1"/>
            </p:cNvGraphicFramePr>
            <p:nvPr/>
          </p:nvGraphicFramePr>
          <p:xfrm>
            <a:off x="5328" y="1824"/>
            <a:ext cx="175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8994" name="公式" r:id="rId31" imgW="60818" imgH="76357" progId="Equation.3">
                    <p:embed/>
                  </p:oleObj>
                </mc:Choice>
                <mc:Fallback>
                  <p:oleObj name="公式" r:id="rId31" imgW="60818" imgH="76357" progId="Equation.3">
                    <p:embed/>
                    <p:pic>
                      <p:nvPicPr>
                        <p:cNvPr id="0" name="Object 1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28" y="1824"/>
                          <a:ext cx="175" cy="2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410" name="Object 148"/>
            <p:cNvGraphicFramePr>
              <a:graphicFrameLocks noChangeAspect="1"/>
            </p:cNvGraphicFramePr>
            <p:nvPr/>
          </p:nvGraphicFramePr>
          <p:xfrm>
            <a:off x="4621" y="1078"/>
            <a:ext cx="270" cy="2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8995" name="公式" r:id="rId33" imgW="68474" imgH="83993" progId="Equation.3">
                    <p:embed/>
                  </p:oleObj>
                </mc:Choice>
                <mc:Fallback>
                  <p:oleObj name="公式" r:id="rId33" imgW="68474" imgH="83993" progId="Equation.3">
                    <p:embed/>
                    <p:pic>
                      <p:nvPicPr>
                        <p:cNvPr id="0" name="Object 1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21" y="1078"/>
                          <a:ext cx="270" cy="2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5376" name="Object 149"/>
          <p:cNvGraphicFramePr>
            <a:graphicFrameLocks noChangeAspect="1"/>
          </p:cNvGraphicFramePr>
          <p:nvPr/>
        </p:nvGraphicFramePr>
        <p:xfrm>
          <a:off x="7327900" y="2414588"/>
          <a:ext cx="81121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996" name="公式" r:id="rId35" imgW="243698" imgH="106476" progId="Equation.3">
                  <p:embed/>
                </p:oleObj>
              </mc:Choice>
              <mc:Fallback>
                <p:oleObj name="公式" r:id="rId35" imgW="243698" imgH="106476" progId="Equation.3">
                  <p:embed/>
                  <p:pic>
                    <p:nvPicPr>
                      <p:cNvPr id="0" name="Object 1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27900" y="2414588"/>
                        <a:ext cx="81121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77" name="Object 160"/>
          <p:cNvGraphicFramePr>
            <a:graphicFrameLocks noChangeAspect="1"/>
          </p:cNvGraphicFramePr>
          <p:nvPr/>
        </p:nvGraphicFramePr>
        <p:xfrm>
          <a:off x="7480300" y="4395788"/>
          <a:ext cx="81121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997" name="公式" r:id="rId37" imgW="243698" imgH="106476" progId="Equation.3">
                  <p:embed/>
                </p:oleObj>
              </mc:Choice>
              <mc:Fallback>
                <p:oleObj name="公式" r:id="rId37" imgW="243698" imgH="106476" progId="Equation.3">
                  <p:embed/>
                  <p:pic>
                    <p:nvPicPr>
                      <p:cNvPr id="0" name="Object 1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0300" y="4395788"/>
                        <a:ext cx="81121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378" name="Group 180"/>
          <p:cNvGrpSpPr>
            <a:grpSpLocks/>
          </p:cNvGrpSpPr>
          <p:nvPr/>
        </p:nvGrpSpPr>
        <p:grpSpPr bwMode="auto">
          <a:xfrm>
            <a:off x="5410200" y="3616325"/>
            <a:ext cx="3402013" cy="1412875"/>
            <a:chOff x="3408" y="2278"/>
            <a:chExt cx="2143" cy="890"/>
          </a:xfrm>
        </p:grpSpPr>
        <p:graphicFrame>
          <p:nvGraphicFramePr>
            <p:cNvPr id="15393" name="Object 150"/>
            <p:cNvGraphicFramePr>
              <a:graphicFrameLocks noChangeAspect="1"/>
            </p:cNvGraphicFramePr>
            <p:nvPr/>
          </p:nvGraphicFramePr>
          <p:xfrm>
            <a:off x="3794" y="2654"/>
            <a:ext cx="281" cy="3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8998" name="公式" r:id="rId39" imgW="68474" imgH="83993" progId="Equation.3">
                    <p:embed/>
                  </p:oleObj>
                </mc:Choice>
                <mc:Fallback>
                  <p:oleObj name="公式" r:id="rId39" imgW="68474" imgH="83993" progId="Equation.3">
                    <p:embed/>
                    <p:pic>
                      <p:nvPicPr>
                        <p:cNvPr id="0" name="Object 1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4" y="2654"/>
                          <a:ext cx="281" cy="3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94" name="Line 151"/>
            <p:cNvSpPr>
              <a:spLocks noChangeShapeType="1"/>
            </p:cNvSpPr>
            <p:nvPr/>
          </p:nvSpPr>
          <p:spPr bwMode="auto">
            <a:xfrm flipV="1">
              <a:off x="3408" y="2592"/>
              <a:ext cx="2112" cy="0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395" name="Line 152"/>
            <p:cNvSpPr>
              <a:spLocks noChangeShapeType="1"/>
            </p:cNvSpPr>
            <p:nvPr/>
          </p:nvSpPr>
          <p:spPr bwMode="auto">
            <a:xfrm flipH="1" flipV="1">
              <a:off x="4656" y="2304"/>
              <a:ext cx="0" cy="864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396" name="Line 153"/>
            <p:cNvSpPr>
              <a:spLocks noChangeShapeType="1"/>
            </p:cNvSpPr>
            <p:nvPr/>
          </p:nvSpPr>
          <p:spPr bwMode="auto">
            <a:xfrm flipV="1">
              <a:off x="3554" y="2592"/>
              <a:ext cx="1152" cy="528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397" name="Line 154"/>
            <p:cNvSpPr>
              <a:spLocks noChangeShapeType="1"/>
            </p:cNvSpPr>
            <p:nvPr/>
          </p:nvSpPr>
          <p:spPr bwMode="auto">
            <a:xfrm>
              <a:off x="3696" y="3072"/>
              <a:ext cx="1056" cy="0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398" name="Line 155"/>
            <p:cNvSpPr>
              <a:spLocks noChangeShapeType="1"/>
            </p:cNvSpPr>
            <p:nvPr/>
          </p:nvSpPr>
          <p:spPr bwMode="auto">
            <a:xfrm flipV="1">
              <a:off x="3696" y="2592"/>
              <a:ext cx="0" cy="528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5399" name="Object 158"/>
            <p:cNvGraphicFramePr>
              <a:graphicFrameLocks noChangeAspect="1"/>
            </p:cNvGraphicFramePr>
            <p:nvPr/>
          </p:nvGraphicFramePr>
          <p:xfrm>
            <a:off x="5376" y="2323"/>
            <a:ext cx="175" cy="1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8999" name="公式" r:id="rId41" imgW="68474" imgH="61086" progId="Equation.3">
                    <p:embed/>
                  </p:oleObj>
                </mc:Choice>
                <mc:Fallback>
                  <p:oleObj name="公式" r:id="rId41" imgW="68474" imgH="61086" progId="Equation.3">
                    <p:embed/>
                    <p:pic>
                      <p:nvPicPr>
                        <p:cNvPr id="0" name="Object 1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76" y="2323"/>
                          <a:ext cx="175" cy="1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400" name="Object 159"/>
            <p:cNvGraphicFramePr>
              <a:graphicFrameLocks noChangeAspect="1"/>
            </p:cNvGraphicFramePr>
            <p:nvPr/>
          </p:nvGraphicFramePr>
          <p:xfrm>
            <a:off x="4717" y="2278"/>
            <a:ext cx="270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9000" name="公式" r:id="rId43" imgW="68474" imgH="83993" progId="Equation.3">
                    <p:embed/>
                  </p:oleObj>
                </mc:Choice>
                <mc:Fallback>
                  <p:oleObj name="公式" r:id="rId43" imgW="68474" imgH="83993" progId="Equation.3">
                    <p:embed/>
                    <p:pic>
                      <p:nvPicPr>
                        <p:cNvPr id="0" name="Object 15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17" y="2278"/>
                          <a:ext cx="270" cy="2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401" name="Arc 161"/>
            <p:cNvSpPr>
              <a:spLocks/>
            </p:cNvSpPr>
            <p:nvPr/>
          </p:nvSpPr>
          <p:spPr bwMode="auto">
            <a:xfrm flipV="1">
              <a:off x="4464" y="2592"/>
              <a:ext cx="384" cy="1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5379" name="Group 181"/>
          <p:cNvGrpSpPr>
            <a:grpSpLocks/>
          </p:cNvGrpSpPr>
          <p:nvPr/>
        </p:nvGrpSpPr>
        <p:grpSpPr bwMode="auto">
          <a:xfrm>
            <a:off x="5278438" y="5330825"/>
            <a:ext cx="3305175" cy="1374775"/>
            <a:chOff x="3325" y="3358"/>
            <a:chExt cx="2082" cy="866"/>
          </a:xfrm>
        </p:grpSpPr>
        <p:graphicFrame>
          <p:nvGraphicFramePr>
            <p:cNvPr id="15383" name="Object 162"/>
            <p:cNvGraphicFramePr>
              <a:graphicFrameLocks noChangeAspect="1"/>
            </p:cNvGraphicFramePr>
            <p:nvPr/>
          </p:nvGraphicFramePr>
          <p:xfrm>
            <a:off x="3808" y="3422"/>
            <a:ext cx="281" cy="3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9001" name="公式" r:id="rId45" imgW="68474" imgH="83993" progId="Equation.3">
                    <p:embed/>
                  </p:oleObj>
                </mc:Choice>
                <mc:Fallback>
                  <p:oleObj name="公式" r:id="rId45" imgW="68474" imgH="83993" progId="Equation.3">
                    <p:embed/>
                    <p:pic>
                      <p:nvPicPr>
                        <p:cNvPr id="0" name="Object 1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8" y="3422"/>
                          <a:ext cx="281" cy="3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84" name="Line 163"/>
            <p:cNvSpPr>
              <a:spLocks noChangeShapeType="1"/>
            </p:cNvSpPr>
            <p:nvPr/>
          </p:nvSpPr>
          <p:spPr bwMode="auto">
            <a:xfrm flipV="1">
              <a:off x="3424" y="3888"/>
              <a:ext cx="1680" cy="0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385" name="Line 164"/>
            <p:cNvSpPr>
              <a:spLocks noChangeShapeType="1"/>
            </p:cNvSpPr>
            <p:nvPr/>
          </p:nvSpPr>
          <p:spPr bwMode="auto">
            <a:xfrm flipV="1">
              <a:off x="3648" y="3480"/>
              <a:ext cx="0" cy="744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386" name="Line 165"/>
            <p:cNvSpPr>
              <a:spLocks noChangeShapeType="1"/>
            </p:cNvSpPr>
            <p:nvPr/>
          </p:nvSpPr>
          <p:spPr bwMode="auto">
            <a:xfrm>
              <a:off x="3568" y="3888"/>
              <a:ext cx="1088" cy="288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387" name="Line 166"/>
            <p:cNvSpPr>
              <a:spLocks noChangeShapeType="1"/>
            </p:cNvSpPr>
            <p:nvPr/>
          </p:nvSpPr>
          <p:spPr bwMode="auto">
            <a:xfrm>
              <a:off x="3648" y="4176"/>
              <a:ext cx="1056" cy="0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388" name="Line 167"/>
            <p:cNvSpPr>
              <a:spLocks noChangeShapeType="1"/>
            </p:cNvSpPr>
            <p:nvPr/>
          </p:nvSpPr>
          <p:spPr bwMode="auto">
            <a:xfrm flipV="1">
              <a:off x="4656" y="3936"/>
              <a:ext cx="0" cy="240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389" name="Arc 168"/>
            <p:cNvSpPr>
              <a:spLocks/>
            </p:cNvSpPr>
            <p:nvPr/>
          </p:nvSpPr>
          <p:spPr bwMode="auto">
            <a:xfrm>
              <a:off x="4368" y="3888"/>
              <a:ext cx="48" cy="1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5390" name="Object 170"/>
            <p:cNvGraphicFramePr>
              <a:graphicFrameLocks noChangeAspect="1"/>
            </p:cNvGraphicFramePr>
            <p:nvPr/>
          </p:nvGraphicFramePr>
          <p:xfrm>
            <a:off x="5232" y="3907"/>
            <a:ext cx="175" cy="1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9002" name="公式" r:id="rId47" imgW="68474" imgH="61086" progId="Equation.3">
                    <p:embed/>
                  </p:oleObj>
                </mc:Choice>
                <mc:Fallback>
                  <p:oleObj name="公式" r:id="rId47" imgW="68474" imgH="61086" progId="Equation.3">
                    <p:embed/>
                    <p:pic>
                      <p:nvPicPr>
                        <p:cNvPr id="0" name="Object 17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32" y="3907"/>
                          <a:ext cx="175" cy="1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91" name="Object 171"/>
            <p:cNvGraphicFramePr>
              <a:graphicFrameLocks noChangeAspect="1"/>
            </p:cNvGraphicFramePr>
            <p:nvPr/>
          </p:nvGraphicFramePr>
          <p:xfrm>
            <a:off x="3325" y="3358"/>
            <a:ext cx="270" cy="2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9003" name="公式" r:id="rId49" imgW="68474" imgH="83993" progId="Equation.3">
                    <p:embed/>
                  </p:oleObj>
                </mc:Choice>
                <mc:Fallback>
                  <p:oleObj name="公式" r:id="rId49" imgW="68474" imgH="83993" progId="Equation.3">
                    <p:embed/>
                    <p:pic>
                      <p:nvPicPr>
                        <p:cNvPr id="0" name="Object 17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25" y="3358"/>
                          <a:ext cx="270" cy="2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92" name="Object 172"/>
            <p:cNvGraphicFramePr>
              <a:graphicFrameLocks noChangeAspect="1"/>
            </p:cNvGraphicFramePr>
            <p:nvPr/>
          </p:nvGraphicFramePr>
          <p:xfrm>
            <a:off x="4519" y="3873"/>
            <a:ext cx="512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9004" name="公式" r:id="rId51" imgW="243698" imgH="106476" progId="Equation.3">
                    <p:embed/>
                  </p:oleObj>
                </mc:Choice>
                <mc:Fallback>
                  <p:oleObj name="公式" r:id="rId51" imgW="243698" imgH="106476" progId="Equation.3">
                    <p:embed/>
                    <p:pic>
                      <p:nvPicPr>
                        <p:cNvPr id="0" name="Object 1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9" y="3873"/>
                          <a:ext cx="512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380" name="Line 173"/>
          <p:cNvSpPr>
            <a:spLocks noChangeShapeType="1"/>
          </p:cNvSpPr>
          <p:nvPr/>
        </p:nvSpPr>
        <p:spPr bwMode="auto">
          <a:xfrm flipH="1">
            <a:off x="4495800" y="5181600"/>
            <a:ext cx="464820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81" name="Line 176"/>
          <p:cNvSpPr>
            <a:spLocks noChangeShapeType="1"/>
          </p:cNvSpPr>
          <p:nvPr/>
        </p:nvSpPr>
        <p:spPr bwMode="auto">
          <a:xfrm flipH="1">
            <a:off x="4495800" y="1600200"/>
            <a:ext cx="464820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82" name="Line 177"/>
          <p:cNvSpPr>
            <a:spLocks noChangeShapeType="1"/>
          </p:cNvSpPr>
          <p:nvPr/>
        </p:nvSpPr>
        <p:spPr bwMode="auto">
          <a:xfrm flipH="1">
            <a:off x="4495800" y="3505200"/>
            <a:ext cx="464820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Line 2"/>
          <p:cNvSpPr>
            <a:spLocks noChangeShapeType="1"/>
          </p:cNvSpPr>
          <p:nvPr/>
        </p:nvSpPr>
        <p:spPr bwMode="auto">
          <a:xfrm flipV="1">
            <a:off x="5791200" y="3962400"/>
            <a:ext cx="33528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94211" name="Object 3"/>
          <p:cNvGraphicFramePr>
            <a:graphicFrameLocks noChangeAspect="1"/>
          </p:cNvGraphicFramePr>
          <p:nvPr/>
        </p:nvGraphicFramePr>
        <p:xfrm>
          <a:off x="2346325" y="85725"/>
          <a:ext cx="2041525" cy="1039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633" name="公式" r:id="rId3" imgW="586917" imgH="327487" progId="Equation.3">
                  <p:embed/>
                </p:oleObj>
              </mc:Choice>
              <mc:Fallback>
                <p:oleObj name="公式" r:id="rId3" imgW="586917" imgH="327487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6325" y="85725"/>
                        <a:ext cx="2041525" cy="1039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212" name="Text Box 4"/>
          <p:cNvSpPr txBox="1">
            <a:spLocks noChangeArrowheads="1"/>
          </p:cNvSpPr>
          <p:nvPr/>
        </p:nvSpPr>
        <p:spPr bwMode="auto">
          <a:xfrm>
            <a:off x="538163" y="339725"/>
            <a:ext cx="19780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例：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计算：</a:t>
            </a:r>
            <a:endParaRPr lang="zh-CN" altLang="en-US" sz="2800" b="1" i="1">
              <a:solidFill>
                <a:srgbClr val="000000"/>
              </a:solidFill>
              <a:latin typeface="Book Antiqua" panose="02040602050305030304" pitchFamily="18" charset="0"/>
              <a:ea typeface="楷体_GB2312" pitchFamily="49" charset="-122"/>
            </a:endParaRPr>
          </a:p>
        </p:txBody>
      </p:sp>
      <p:sp>
        <p:nvSpPr>
          <p:cNvPr id="94213" name="Line 5"/>
          <p:cNvSpPr>
            <a:spLocks noChangeShapeType="1"/>
          </p:cNvSpPr>
          <p:nvPr/>
        </p:nvSpPr>
        <p:spPr bwMode="auto">
          <a:xfrm flipV="1">
            <a:off x="0" y="13716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14" name="Text Box 6"/>
          <p:cNvSpPr txBox="1">
            <a:spLocks noChangeArrowheads="1"/>
          </p:cNvSpPr>
          <p:nvPr/>
        </p:nvSpPr>
        <p:spPr bwMode="auto">
          <a:xfrm>
            <a:off x="4572000" y="457200"/>
            <a:ext cx="10207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l</a:t>
            </a:r>
            <a:r>
              <a:rPr lang="zh-CN" altLang="en-US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为圆</a:t>
            </a:r>
          </a:p>
        </p:txBody>
      </p:sp>
      <p:graphicFrame>
        <p:nvGraphicFramePr>
          <p:cNvPr id="94215" name="Object 7"/>
          <p:cNvGraphicFramePr>
            <a:graphicFrameLocks noChangeAspect="1"/>
          </p:cNvGraphicFramePr>
          <p:nvPr/>
        </p:nvGraphicFramePr>
        <p:xfrm>
          <a:off x="5730875" y="314325"/>
          <a:ext cx="2046288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634" name="公式" r:id="rId5" imgW="586917" imgH="274461" progId="Equation.3">
                  <p:embed/>
                </p:oleObj>
              </mc:Choice>
              <mc:Fallback>
                <p:oleObj name="公式" r:id="rId5" imgW="586917" imgH="274461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0875" y="314325"/>
                        <a:ext cx="2046288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216" name="Line 8"/>
          <p:cNvSpPr>
            <a:spLocks noChangeShapeType="1"/>
          </p:cNvSpPr>
          <p:nvPr/>
        </p:nvSpPr>
        <p:spPr bwMode="auto">
          <a:xfrm flipV="1">
            <a:off x="6477000" y="3276600"/>
            <a:ext cx="22098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17" name="Oval 9"/>
          <p:cNvSpPr>
            <a:spLocks noChangeArrowheads="1"/>
          </p:cNvSpPr>
          <p:nvPr/>
        </p:nvSpPr>
        <p:spPr bwMode="auto">
          <a:xfrm>
            <a:off x="7086600" y="1828800"/>
            <a:ext cx="1066800" cy="914400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4218" name="Line 10"/>
          <p:cNvSpPr>
            <a:spLocks noChangeShapeType="1"/>
          </p:cNvSpPr>
          <p:nvPr/>
        </p:nvSpPr>
        <p:spPr bwMode="auto">
          <a:xfrm flipV="1">
            <a:off x="7620000" y="1447800"/>
            <a:ext cx="0" cy="2133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19" name="Oval 11"/>
          <p:cNvSpPr>
            <a:spLocks noChangeArrowheads="1"/>
          </p:cNvSpPr>
          <p:nvPr/>
        </p:nvSpPr>
        <p:spPr bwMode="auto">
          <a:xfrm>
            <a:off x="7543800" y="2286000"/>
            <a:ext cx="152400" cy="76200"/>
          </a:xfrm>
          <a:prstGeom prst="ellipse">
            <a:avLst/>
          </a:prstGeom>
          <a:solidFill>
            <a:srgbClr val="FFFFFF"/>
          </a:solidFill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4220" name="Text Box 12"/>
          <p:cNvSpPr txBox="1">
            <a:spLocks noChangeArrowheads="1"/>
          </p:cNvSpPr>
          <p:nvPr/>
        </p:nvSpPr>
        <p:spPr bwMode="auto">
          <a:xfrm>
            <a:off x="7696200" y="2057400"/>
            <a:ext cx="3032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i</a:t>
            </a:r>
          </a:p>
        </p:txBody>
      </p:sp>
      <p:sp>
        <p:nvSpPr>
          <p:cNvPr id="94221" name="Text Box 13"/>
          <p:cNvSpPr txBox="1">
            <a:spLocks noChangeArrowheads="1"/>
          </p:cNvSpPr>
          <p:nvPr/>
        </p:nvSpPr>
        <p:spPr bwMode="auto">
          <a:xfrm>
            <a:off x="8458200" y="3200400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x</a:t>
            </a:r>
          </a:p>
        </p:txBody>
      </p:sp>
      <p:sp>
        <p:nvSpPr>
          <p:cNvPr id="94222" name="Text Box 14"/>
          <p:cNvSpPr txBox="1">
            <a:spLocks noChangeArrowheads="1"/>
          </p:cNvSpPr>
          <p:nvPr/>
        </p:nvSpPr>
        <p:spPr bwMode="auto">
          <a:xfrm>
            <a:off x="7761288" y="1295400"/>
            <a:ext cx="4095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y</a:t>
            </a:r>
          </a:p>
        </p:txBody>
      </p:sp>
      <p:sp>
        <p:nvSpPr>
          <p:cNvPr id="94223" name="Line 15"/>
          <p:cNvSpPr>
            <a:spLocks noChangeShapeType="1"/>
          </p:cNvSpPr>
          <p:nvPr/>
        </p:nvSpPr>
        <p:spPr bwMode="auto">
          <a:xfrm flipV="1">
            <a:off x="5867400" y="1447800"/>
            <a:ext cx="0" cy="25146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24" name="Text Box 16"/>
          <p:cNvSpPr txBox="1">
            <a:spLocks noChangeArrowheads="1"/>
          </p:cNvSpPr>
          <p:nvPr/>
        </p:nvSpPr>
        <p:spPr bwMode="auto">
          <a:xfrm>
            <a:off x="0" y="16002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解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：</a:t>
            </a:r>
            <a:endParaRPr lang="zh-CN" altLang="en-US" sz="2800" b="1" i="1">
              <a:solidFill>
                <a:srgbClr val="000000"/>
              </a:solidFill>
              <a:latin typeface="Book Antiqua" panose="02040602050305030304" pitchFamily="18" charset="0"/>
              <a:ea typeface="楷体_GB2312" pitchFamily="49" charset="-122"/>
            </a:endParaRPr>
          </a:p>
        </p:txBody>
      </p:sp>
      <p:graphicFrame>
        <p:nvGraphicFramePr>
          <p:cNvPr id="94225" name="Object 17"/>
          <p:cNvGraphicFramePr>
            <a:graphicFrameLocks noChangeAspect="1"/>
          </p:cNvGraphicFramePr>
          <p:nvPr/>
        </p:nvGraphicFramePr>
        <p:xfrm>
          <a:off x="644525" y="1533525"/>
          <a:ext cx="5075238" cy="1039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635" name="公式" r:id="rId7" imgW="1516203" imgH="327487" progId="Equation.3">
                  <p:embed/>
                </p:oleObj>
              </mc:Choice>
              <mc:Fallback>
                <p:oleObj name="公式" r:id="rId7" imgW="1516203" imgH="327487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525" y="1533525"/>
                        <a:ext cx="5075238" cy="1039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226" name="Text Box 18"/>
          <p:cNvSpPr txBox="1">
            <a:spLocks noChangeArrowheads="1"/>
          </p:cNvSpPr>
          <p:nvPr/>
        </p:nvSpPr>
        <p:spPr bwMode="auto">
          <a:xfrm>
            <a:off x="9525" y="2743200"/>
            <a:ext cx="34401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奇点为 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z=0, z=i, z=-i</a:t>
            </a:r>
            <a:endParaRPr lang="en-US" altLang="zh-CN" sz="2800" b="1">
              <a:solidFill>
                <a:srgbClr val="000000"/>
              </a:solidFill>
              <a:latin typeface="Book Antiqua" panose="02040602050305030304" pitchFamily="18" charset="0"/>
              <a:ea typeface="楷体_GB2312" pitchFamily="49" charset="-122"/>
            </a:endParaRPr>
          </a:p>
        </p:txBody>
      </p:sp>
      <p:sp>
        <p:nvSpPr>
          <p:cNvPr id="94227" name="Text Box 19"/>
          <p:cNvSpPr txBox="1">
            <a:spLocks noChangeArrowheads="1"/>
          </p:cNvSpPr>
          <p:nvPr/>
        </p:nvSpPr>
        <p:spPr bwMode="auto">
          <a:xfrm>
            <a:off x="0" y="3276600"/>
            <a:ext cx="23399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在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l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内只有</a:t>
            </a:r>
            <a:r>
              <a:rPr lang="en-US" altLang="en-US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 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z=i</a:t>
            </a:r>
            <a:endParaRPr lang="en-US" altLang="zh-CN" sz="2800" b="1">
              <a:solidFill>
                <a:srgbClr val="000000"/>
              </a:solidFill>
              <a:latin typeface="Book Antiqua" panose="02040602050305030304" pitchFamily="18" charset="0"/>
              <a:ea typeface="楷体_GB2312" pitchFamily="49" charset="-122"/>
            </a:endParaRPr>
          </a:p>
        </p:txBody>
      </p:sp>
      <p:graphicFrame>
        <p:nvGraphicFramePr>
          <p:cNvPr id="94228" name="Object 20"/>
          <p:cNvGraphicFramePr>
            <a:graphicFrameLocks noChangeAspect="1"/>
          </p:cNvGraphicFramePr>
          <p:nvPr/>
        </p:nvGraphicFramePr>
        <p:xfrm>
          <a:off x="60325" y="3895725"/>
          <a:ext cx="2041525" cy="1039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636" name="公式" r:id="rId9" imgW="586917" imgH="327487" progId="Equation.3">
                  <p:embed/>
                </p:oleObj>
              </mc:Choice>
              <mc:Fallback>
                <p:oleObj name="公式" r:id="rId9" imgW="586917" imgH="327487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" y="3895725"/>
                        <a:ext cx="2041525" cy="1039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29" name="Object 21"/>
          <p:cNvGraphicFramePr>
            <a:graphicFrameLocks noChangeAspect="1"/>
          </p:cNvGraphicFramePr>
          <p:nvPr/>
        </p:nvGraphicFramePr>
        <p:xfrm>
          <a:off x="2057400" y="4006850"/>
          <a:ext cx="3438525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637" name="公式" r:id="rId11" imgW="1013495" imgH="297369" progId="Equation.3">
                  <p:embed/>
                </p:oleObj>
              </mc:Choice>
              <mc:Fallback>
                <p:oleObj name="公式" r:id="rId11" imgW="1013495" imgH="297369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4006850"/>
                        <a:ext cx="3438525" cy="97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30" name="Object 22"/>
          <p:cNvGraphicFramePr>
            <a:graphicFrameLocks noChangeAspect="1"/>
          </p:cNvGraphicFramePr>
          <p:nvPr/>
        </p:nvGraphicFramePr>
        <p:xfrm>
          <a:off x="2057400" y="5276850"/>
          <a:ext cx="3900488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638" name="公式" r:id="rId13" imgW="1051773" imgH="327487" progId="Equation.3">
                  <p:embed/>
                </p:oleObj>
              </mc:Choice>
              <mc:Fallback>
                <p:oleObj name="公式" r:id="rId13" imgW="1051773" imgH="327487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5276850"/>
                        <a:ext cx="3900488" cy="113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31" name="Object 23"/>
          <p:cNvGraphicFramePr>
            <a:graphicFrameLocks noChangeAspect="1"/>
          </p:cNvGraphicFramePr>
          <p:nvPr/>
        </p:nvGraphicFramePr>
        <p:xfrm>
          <a:off x="5868988" y="5599113"/>
          <a:ext cx="3195637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639" name="公式" r:id="rId15" imgW="975218" imgH="129383" progId="Equation.3">
                  <p:embed/>
                </p:oleObj>
              </mc:Choice>
              <mc:Fallback>
                <p:oleObj name="公式" r:id="rId15" imgW="975218" imgH="129383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8988" y="5599113"/>
                        <a:ext cx="3195637" cy="528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32" name="Object 24"/>
          <p:cNvGraphicFramePr>
            <a:graphicFrameLocks noChangeAspect="1"/>
          </p:cNvGraphicFramePr>
          <p:nvPr/>
        </p:nvGraphicFramePr>
        <p:xfrm>
          <a:off x="5602288" y="3971925"/>
          <a:ext cx="3438525" cy="1039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640" name="公式" r:id="rId17" imgW="1013495" imgH="327487" progId="Equation.3">
                  <p:embed/>
                </p:oleObj>
              </mc:Choice>
              <mc:Fallback>
                <p:oleObj name="公式" r:id="rId17" imgW="1013495" imgH="327487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2288" y="3971925"/>
                        <a:ext cx="3438525" cy="1039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23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5591531"/>
              </p:ext>
            </p:extLst>
          </p:nvPr>
        </p:nvGraphicFramePr>
        <p:xfrm>
          <a:off x="2608263" y="69850"/>
          <a:ext cx="5073650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51" name="Equation" r:id="rId3" imgW="1516203" imgH="319851" progId="Equation.DSMT4">
                  <p:embed/>
                </p:oleObj>
              </mc:Choice>
              <mc:Fallback>
                <p:oleObj name="Equation" r:id="rId3" imgW="1516203" imgH="319851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8263" y="69850"/>
                        <a:ext cx="5073650" cy="100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235" name="Text Box 3"/>
          <p:cNvSpPr txBox="1">
            <a:spLocks noChangeArrowheads="1"/>
          </p:cNvSpPr>
          <p:nvPr/>
        </p:nvSpPr>
        <p:spPr bwMode="auto">
          <a:xfrm>
            <a:off x="381000" y="304800"/>
            <a:ext cx="19780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例：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计算：</a:t>
            </a:r>
            <a:endParaRPr lang="zh-CN" altLang="en-US" sz="2800" b="1" i="1">
              <a:solidFill>
                <a:srgbClr val="000000"/>
              </a:solidFill>
              <a:latin typeface="Book Antiqua" panose="02040602050305030304" pitchFamily="18" charset="0"/>
              <a:ea typeface="楷体_GB2312" pitchFamily="49" charset="-122"/>
            </a:endParaRPr>
          </a:p>
        </p:txBody>
      </p:sp>
      <p:sp>
        <p:nvSpPr>
          <p:cNvPr id="95236" name="Line 4"/>
          <p:cNvSpPr>
            <a:spLocks noChangeShapeType="1"/>
          </p:cNvSpPr>
          <p:nvPr/>
        </p:nvSpPr>
        <p:spPr bwMode="auto">
          <a:xfrm flipV="1">
            <a:off x="0" y="22098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37" name="Text Box 5"/>
          <p:cNvSpPr txBox="1">
            <a:spLocks noChangeArrowheads="1"/>
          </p:cNvSpPr>
          <p:nvPr/>
        </p:nvSpPr>
        <p:spPr bwMode="auto">
          <a:xfrm>
            <a:off x="1143000" y="1371600"/>
            <a:ext cx="10207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l</a:t>
            </a:r>
            <a:r>
              <a:rPr lang="zh-CN" altLang="en-US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为圆</a:t>
            </a:r>
          </a:p>
        </p:txBody>
      </p:sp>
      <p:graphicFrame>
        <p:nvGraphicFramePr>
          <p:cNvPr id="95238" name="Object 6"/>
          <p:cNvGraphicFramePr>
            <a:graphicFrameLocks noChangeAspect="1"/>
          </p:cNvGraphicFramePr>
          <p:nvPr/>
        </p:nvGraphicFramePr>
        <p:xfrm>
          <a:off x="2286000" y="1328738"/>
          <a:ext cx="118745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52" name="公式" r:id="rId5" imgW="320253" imgH="175197" progId="Equation.3">
                  <p:embed/>
                </p:oleObj>
              </mc:Choice>
              <mc:Fallback>
                <p:oleObj name="公式" r:id="rId5" imgW="320253" imgH="175197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328738"/>
                        <a:ext cx="1187450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239" name="Text Box 7"/>
          <p:cNvSpPr txBox="1">
            <a:spLocks noChangeArrowheads="1"/>
          </p:cNvSpPr>
          <p:nvPr/>
        </p:nvSpPr>
        <p:spPr bwMode="auto">
          <a:xfrm>
            <a:off x="0" y="25146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解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：</a:t>
            </a:r>
            <a:endParaRPr lang="zh-CN" altLang="en-US" sz="2800" b="1" i="1">
              <a:solidFill>
                <a:srgbClr val="000000"/>
              </a:solidFill>
              <a:latin typeface="Book Antiqua" panose="02040602050305030304" pitchFamily="18" charset="0"/>
              <a:ea typeface="楷体_GB2312" pitchFamily="49" charset="-122"/>
            </a:endParaRPr>
          </a:p>
        </p:txBody>
      </p:sp>
      <p:sp>
        <p:nvSpPr>
          <p:cNvPr id="95240" name="Text Box 8"/>
          <p:cNvSpPr txBox="1">
            <a:spLocks noChangeArrowheads="1"/>
          </p:cNvSpPr>
          <p:nvPr/>
        </p:nvSpPr>
        <p:spPr bwMode="auto">
          <a:xfrm>
            <a:off x="228600" y="3200400"/>
            <a:ext cx="844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n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 0</a:t>
            </a:r>
            <a:endParaRPr lang="en-US" altLang="zh-CN" sz="2800" b="1" i="1">
              <a:solidFill>
                <a:srgbClr val="000000"/>
              </a:solidFill>
              <a:latin typeface="Book Antiqua" panose="02040602050305030304" pitchFamily="18" charset="0"/>
              <a:ea typeface="楷体_GB2312" pitchFamily="49" charset="-122"/>
            </a:endParaRPr>
          </a:p>
        </p:txBody>
      </p:sp>
      <p:graphicFrame>
        <p:nvGraphicFramePr>
          <p:cNvPr id="95241" name="Object 9"/>
          <p:cNvGraphicFramePr>
            <a:graphicFrameLocks noChangeAspect="1"/>
          </p:cNvGraphicFramePr>
          <p:nvPr/>
        </p:nvGraphicFramePr>
        <p:xfrm>
          <a:off x="1563688" y="2889250"/>
          <a:ext cx="2047875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53" name="公式" r:id="rId7" imgW="586917" imgH="319851" progId="Equation.3">
                  <p:embed/>
                </p:oleObj>
              </mc:Choice>
              <mc:Fallback>
                <p:oleObj name="公式" r:id="rId7" imgW="586917" imgH="319851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3688" y="2889250"/>
                        <a:ext cx="2047875" cy="100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242" name="Text Box 10"/>
          <p:cNvSpPr txBox="1">
            <a:spLocks noChangeArrowheads="1"/>
          </p:cNvSpPr>
          <p:nvPr/>
        </p:nvSpPr>
        <p:spPr bwMode="auto">
          <a:xfrm>
            <a:off x="4949825" y="2284413"/>
            <a:ext cx="871538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 i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n </a:t>
            </a:r>
            <a:r>
              <a:rPr lang="en-US" altLang="zh-CN" sz="2800" b="1" i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=1</a:t>
            </a:r>
            <a:endParaRPr lang="en-US" altLang="zh-CN" sz="2800" b="1" i="1" dirty="0">
              <a:solidFill>
                <a:srgbClr val="000000"/>
              </a:solidFill>
              <a:latin typeface="Book Antiqua" panose="02040602050305030304" pitchFamily="18" charset="0"/>
              <a:ea typeface="楷体_GB2312" pitchFamily="49" charset="-122"/>
            </a:endParaRPr>
          </a:p>
        </p:txBody>
      </p:sp>
      <p:graphicFrame>
        <p:nvGraphicFramePr>
          <p:cNvPr id="95243" name="Object 11"/>
          <p:cNvGraphicFramePr>
            <a:graphicFrameLocks noChangeAspect="1"/>
          </p:cNvGraphicFramePr>
          <p:nvPr/>
        </p:nvGraphicFramePr>
        <p:xfrm>
          <a:off x="4876800" y="2900363"/>
          <a:ext cx="4114800" cy="90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54" name="公式" r:id="rId9" imgW="1478351" imgH="297369" progId="Equation.3">
                  <p:embed/>
                </p:oleObj>
              </mc:Choice>
              <mc:Fallback>
                <p:oleObj name="公式" r:id="rId9" imgW="1478351" imgH="297369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2900363"/>
                        <a:ext cx="4114800" cy="909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244" name="Text Box 12"/>
          <p:cNvSpPr txBox="1">
            <a:spLocks noChangeArrowheads="1"/>
          </p:cNvSpPr>
          <p:nvPr/>
        </p:nvSpPr>
        <p:spPr bwMode="auto">
          <a:xfrm>
            <a:off x="228600" y="4876800"/>
            <a:ext cx="8651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n 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&gt;1</a:t>
            </a:r>
            <a:endParaRPr lang="en-US" altLang="zh-CN" sz="2800" b="1" i="1">
              <a:solidFill>
                <a:srgbClr val="000000"/>
              </a:solidFill>
              <a:latin typeface="Book Antiqua" panose="02040602050305030304" pitchFamily="18" charset="0"/>
              <a:ea typeface="楷体_GB2312" pitchFamily="49" charset="-122"/>
            </a:endParaRPr>
          </a:p>
        </p:txBody>
      </p:sp>
      <p:graphicFrame>
        <p:nvGraphicFramePr>
          <p:cNvPr id="95245" name="Object 13"/>
          <p:cNvGraphicFramePr>
            <a:graphicFrameLocks noChangeAspect="1"/>
          </p:cNvGraphicFramePr>
          <p:nvPr/>
        </p:nvGraphicFramePr>
        <p:xfrm>
          <a:off x="1563688" y="4641850"/>
          <a:ext cx="1673225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55" name="公式" r:id="rId11" imgW="472511" imgH="319851" progId="Equation.3">
                  <p:embed/>
                </p:oleObj>
              </mc:Choice>
              <mc:Fallback>
                <p:oleObj name="公式" r:id="rId11" imgW="472511" imgH="319851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3688" y="4641850"/>
                        <a:ext cx="1673225" cy="100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46" name="Object 14"/>
          <p:cNvGraphicFramePr>
            <a:graphicFrameLocks noChangeAspect="1"/>
          </p:cNvGraphicFramePr>
          <p:nvPr/>
        </p:nvGraphicFramePr>
        <p:xfrm>
          <a:off x="3276600" y="4675188"/>
          <a:ext cx="3763963" cy="100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20" name="公式" r:id="rId13" imgW="1120246" imgH="319851" progId="Equation.3">
                  <p:embed/>
                </p:oleObj>
              </mc:Choice>
              <mc:Fallback>
                <p:oleObj name="公式" r:id="rId13" imgW="1120246" imgH="319851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4675188"/>
                        <a:ext cx="3763963" cy="1004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47" name="Object 15"/>
          <p:cNvGraphicFramePr>
            <a:graphicFrameLocks noChangeAspect="1"/>
          </p:cNvGraphicFramePr>
          <p:nvPr/>
        </p:nvGraphicFramePr>
        <p:xfrm>
          <a:off x="6989763" y="4768850"/>
          <a:ext cx="1917700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21" name="公式" r:id="rId15" imgW="548640" imgH="282097" progId="Equation.3">
                  <p:embed/>
                </p:oleObj>
              </mc:Choice>
              <mc:Fallback>
                <p:oleObj name="公式" r:id="rId15" imgW="548640" imgH="282097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9763" y="4768850"/>
                        <a:ext cx="1917700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248" name="Line 16"/>
          <p:cNvSpPr>
            <a:spLocks noChangeShapeType="1"/>
          </p:cNvSpPr>
          <p:nvPr/>
        </p:nvSpPr>
        <p:spPr bwMode="auto">
          <a:xfrm>
            <a:off x="4724400" y="2362200"/>
            <a:ext cx="0" cy="1600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49" name="Line 17"/>
          <p:cNvSpPr>
            <a:spLocks noChangeShapeType="1"/>
          </p:cNvSpPr>
          <p:nvPr/>
        </p:nvSpPr>
        <p:spPr bwMode="auto">
          <a:xfrm flipV="1">
            <a:off x="0" y="40386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6"/>
          <p:cNvGraphicFramePr>
            <a:graphicFrameLocks noChangeAspect="1"/>
          </p:cNvGraphicFramePr>
          <p:nvPr>
            <p:extLst/>
          </p:nvPr>
        </p:nvGraphicFramePr>
        <p:xfrm>
          <a:off x="467543" y="1412284"/>
          <a:ext cx="8201025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938" name="Equation" r:id="rId3" imgW="3147237" imgH="251554" progId="Equation.DSMT4">
                  <p:embed/>
                </p:oleObj>
              </mc:Choice>
              <mc:Fallback>
                <p:oleObj name="Equation" r:id="rId3" imgW="3147237" imgH="251554" progId="Equation.DSMT4">
                  <p:embed/>
                  <p:pic>
                    <p:nvPicPr>
                      <p:cNvPr id="3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3" y="1412284"/>
                        <a:ext cx="8201025" cy="915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470260" y="2312775"/>
            <a:ext cx="2520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复变函数</a:t>
            </a:r>
          </a:p>
        </p:txBody>
      </p:sp>
      <p:graphicFrame>
        <p:nvGraphicFramePr>
          <p:cNvPr id="5" name="Object 26"/>
          <p:cNvGraphicFramePr>
            <a:graphicFrameLocks noChangeAspect="1"/>
          </p:cNvGraphicFramePr>
          <p:nvPr/>
        </p:nvGraphicFramePr>
        <p:xfrm>
          <a:off x="1730400" y="2402394"/>
          <a:ext cx="5675312" cy="125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939" name="Equation" r:id="rId5" imgW="2501640" imgH="507960" progId="Equation.DSMT4">
                  <p:embed/>
                </p:oleObj>
              </mc:Choice>
              <mc:Fallback>
                <p:oleObj name="Equation" r:id="rId5" imgW="2501640" imgH="507960" progId="Equation.DSMT4">
                  <p:embed/>
                  <p:pic>
                    <p:nvPicPr>
                      <p:cNvPr id="5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0400" y="2402394"/>
                        <a:ext cx="5675312" cy="1254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378820" y="3597275"/>
            <a:ext cx="8316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二维实标量函数曲线积分（第一类曲线积分）</a:t>
            </a:r>
          </a:p>
        </p:txBody>
      </p:sp>
      <p:graphicFrame>
        <p:nvGraphicFramePr>
          <p:cNvPr id="7" name="Object 26"/>
          <p:cNvGraphicFramePr>
            <a:graphicFrameLocks noChangeAspect="1"/>
          </p:cNvGraphicFramePr>
          <p:nvPr/>
        </p:nvGraphicFramePr>
        <p:xfrm>
          <a:off x="2356331" y="4267565"/>
          <a:ext cx="483870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940" name="Equation" r:id="rId7" imgW="2133360" imgH="291960" progId="Equation.DSMT4">
                  <p:embed/>
                </p:oleObj>
              </mc:Choice>
              <mc:Fallback>
                <p:oleObj name="Equation" r:id="rId7" imgW="2133360" imgH="291960" progId="Equation.DSMT4">
                  <p:embed/>
                  <p:pic>
                    <p:nvPicPr>
                      <p:cNvPr id="7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6331" y="4267565"/>
                        <a:ext cx="4838700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539552" y="5016999"/>
            <a:ext cx="8472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二维实矢量函数曲线积分（第二类曲线积分）</a:t>
            </a:r>
          </a:p>
        </p:txBody>
      </p:sp>
      <p:sp>
        <p:nvSpPr>
          <p:cNvPr id="10" name="Text Box 2">
            <a:hlinkClick r:id="rId9" action="ppaction://hlinksldjump"/>
          </p:cNvPr>
          <p:cNvSpPr txBox="1">
            <a:spLocks noChangeArrowheads="1"/>
          </p:cNvSpPr>
          <p:nvPr/>
        </p:nvSpPr>
        <p:spPr bwMode="auto">
          <a:xfrm>
            <a:off x="1115616" y="295730"/>
            <a:ext cx="63161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复变函数曲线积分与实变函数曲线积分</a:t>
            </a:r>
          </a:p>
        </p:txBody>
      </p:sp>
    </p:spTree>
    <p:extLst>
      <p:ext uri="{BB962C8B-B14F-4D97-AF65-F5344CB8AC3E}">
        <p14:creationId xmlns:p14="http://schemas.microsoft.com/office/powerpoint/2010/main" val="899774181"/>
      </p:ext>
    </p:extLst>
  </p:cSld>
  <p:clrMapOvr>
    <a:masterClrMapping/>
  </p:clrMapOvr>
  <p:transition>
    <p:random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7504" y="116632"/>
            <a:ext cx="5112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例：调和函数平均值定理：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95536" y="723011"/>
            <a:ext cx="88569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u(</a:t>
            </a:r>
            <a:r>
              <a:rPr lang="en-US" altLang="zh-CN" dirty="0" err="1"/>
              <a:t>x,y</a:t>
            </a:r>
            <a:r>
              <a:rPr lang="en-US" altLang="zh-CN" dirty="0"/>
              <a:t>)</a:t>
            </a:r>
            <a:r>
              <a:rPr lang="zh-CN" altLang="en-US" dirty="0"/>
              <a:t>为调和函数，</a:t>
            </a:r>
            <a:r>
              <a:rPr lang="en-US" altLang="zh-CN" dirty="0"/>
              <a:t>l</a:t>
            </a:r>
            <a:r>
              <a:rPr lang="zh-CN" altLang="en-US" dirty="0"/>
              <a:t>为以</a:t>
            </a:r>
            <a:r>
              <a:rPr lang="en-US" altLang="zh-CN" dirty="0"/>
              <a:t>x</a:t>
            </a:r>
            <a:r>
              <a:rPr lang="en-US" altLang="zh-CN" baseline="-25000" dirty="0"/>
              <a:t>0</a:t>
            </a:r>
            <a:r>
              <a:rPr lang="zh-CN" altLang="en-US" dirty="0"/>
              <a:t>，</a:t>
            </a:r>
            <a:r>
              <a:rPr lang="en-US" altLang="zh-CN" dirty="0"/>
              <a:t>y</a:t>
            </a:r>
            <a:r>
              <a:rPr lang="en-US" altLang="zh-CN" baseline="-25000" dirty="0"/>
              <a:t>0</a:t>
            </a:r>
            <a:r>
              <a:rPr lang="zh-CN" altLang="en-US" dirty="0"/>
              <a:t>为中心半径为</a:t>
            </a:r>
            <a:r>
              <a:rPr lang="en-US" altLang="zh-CN" dirty="0"/>
              <a:t>r</a:t>
            </a:r>
            <a:r>
              <a:rPr lang="zh-CN" altLang="en-US" dirty="0"/>
              <a:t>的圆，</a:t>
            </a:r>
            <a:r>
              <a:rPr lang="en-US" altLang="zh-CN" dirty="0"/>
              <a:t>s</a:t>
            </a:r>
            <a:r>
              <a:rPr lang="zh-CN" altLang="en-US" dirty="0"/>
              <a:t>为由</a:t>
            </a:r>
            <a:r>
              <a:rPr lang="en-US" altLang="zh-CN" dirty="0"/>
              <a:t>l</a:t>
            </a:r>
            <a:r>
              <a:rPr lang="zh-CN" altLang="en-US" dirty="0"/>
              <a:t>围成的区域</a:t>
            </a: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0359999"/>
              </p:ext>
            </p:extLst>
          </p:nvPr>
        </p:nvGraphicFramePr>
        <p:xfrm>
          <a:off x="265113" y="1800225"/>
          <a:ext cx="5495925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960" name="Equation" r:id="rId3" imgW="2120760" imgH="444240" progId="Equation.DSMT4">
                  <p:embed/>
                </p:oleObj>
              </mc:Choice>
              <mc:Fallback>
                <p:oleObj name="Equation" r:id="rId3" imgW="2120760" imgH="44424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5113" y="1800225"/>
                        <a:ext cx="5495925" cy="1152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29708" y="2877443"/>
            <a:ext cx="1152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FFFFFF"/>
                </a:solidFill>
              </a:rPr>
              <a:t>证：</a:t>
            </a:r>
            <a:endParaRPr kumimoji="1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0004191"/>
              </p:ext>
            </p:extLst>
          </p:nvPr>
        </p:nvGraphicFramePr>
        <p:xfrm>
          <a:off x="536575" y="3644900"/>
          <a:ext cx="7108825" cy="210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961" name="Equation" r:id="rId5" imgW="2743200" imgH="812520" progId="Equation.DSMT4">
                  <p:embed/>
                </p:oleObj>
              </mc:Choice>
              <mc:Fallback>
                <p:oleObj name="Equation" r:id="rId5" imgW="2743200" imgH="81252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6575" y="3644900"/>
                        <a:ext cx="7108825" cy="210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1270443" y="2843044"/>
            <a:ext cx="32271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u(</a:t>
            </a:r>
            <a:r>
              <a:rPr lang="en-US" altLang="zh-CN" dirty="0" err="1"/>
              <a:t>x,y</a:t>
            </a:r>
            <a:r>
              <a:rPr lang="en-US" altLang="zh-CN" dirty="0"/>
              <a:t>)</a:t>
            </a:r>
            <a:r>
              <a:rPr lang="zh-CN" altLang="en-US" dirty="0"/>
              <a:t>为调和函数</a:t>
            </a:r>
          </a:p>
        </p:txBody>
      </p:sp>
      <p:graphicFrame>
        <p:nvGraphicFramePr>
          <p:cNvPr id="10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5901106"/>
              </p:ext>
            </p:extLst>
          </p:nvPr>
        </p:nvGraphicFramePr>
        <p:xfrm>
          <a:off x="5066843" y="2949961"/>
          <a:ext cx="1143000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962" name="Equation" r:id="rId7" imgW="444240" imgH="177480" progId="Equation.DSMT4">
                  <p:embed/>
                </p:oleObj>
              </mc:Choice>
              <mc:Fallback>
                <p:oleObj name="Equation" r:id="rId7" imgW="444240" imgH="177480" progId="Equation.DSMT4">
                  <p:embed/>
                  <p:pic>
                    <p:nvPicPr>
                      <p:cNvPr id="5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6843" y="2949961"/>
                        <a:ext cx="1143000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6208327"/>
      </p:ext>
    </p:extLst>
  </p:cSld>
  <p:clrMapOvr>
    <a:masterClrMapping/>
  </p:clrMapOvr>
  <p:transition>
    <p:random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9109802"/>
              </p:ext>
            </p:extLst>
          </p:nvPr>
        </p:nvGraphicFramePr>
        <p:xfrm>
          <a:off x="103188" y="188913"/>
          <a:ext cx="6945312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110" name="Equation" r:id="rId3" imgW="2679480" imgH="393480" progId="Equation.DSMT4">
                  <p:embed/>
                </p:oleObj>
              </mc:Choice>
              <mc:Fallback>
                <p:oleObj name="Equation" r:id="rId3" imgW="2679480" imgH="393480" progId="Equation.DSMT4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3188" y="188913"/>
                        <a:ext cx="6945312" cy="1020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9565405"/>
              </p:ext>
            </p:extLst>
          </p:nvPr>
        </p:nvGraphicFramePr>
        <p:xfrm>
          <a:off x="251520" y="1412776"/>
          <a:ext cx="7340600" cy="102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111" name="Equation" r:id="rId5" imgW="2831760" imgH="393480" progId="Equation.DSMT4">
                  <p:embed/>
                </p:oleObj>
              </mc:Choice>
              <mc:Fallback>
                <p:oleObj name="Equation" r:id="rId5" imgW="2831760" imgH="39348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1520" y="1412776"/>
                        <a:ext cx="7340600" cy="1020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323528" y="2852936"/>
            <a:ext cx="259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C. R.</a:t>
            </a:r>
            <a:r>
              <a:rPr lang="zh-CN" altLang="en-US" dirty="0"/>
              <a:t>条件</a:t>
            </a:r>
          </a:p>
        </p:txBody>
      </p:sp>
      <p:graphicFrame>
        <p:nvGraphicFramePr>
          <p:cNvPr id="6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655257"/>
              </p:ext>
            </p:extLst>
          </p:nvPr>
        </p:nvGraphicFramePr>
        <p:xfrm>
          <a:off x="2411760" y="2636640"/>
          <a:ext cx="20828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112" name="公式" r:id="rId7" imgW="617114" imgH="289733" progId="Equation.3">
                  <p:embed/>
                </p:oleObj>
              </mc:Choice>
              <mc:Fallback>
                <p:oleObj name="公式" r:id="rId7" imgW="617114" imgH="289733" progId="Equation.3">
                  <p:embed/>
                  <p:pic>
                    <p:nvPicPr>
                      <p:cNvPr id="55308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760" y="2636640"/>
                        <a:ext cx="20828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5119340"/>
              </p:ext>
            </p:extLst>
          </p:nvPr>
        </p:nvGraphicFramePr>
        <p:xfrm>
          <a:off x="5012343" y="2627862"/>
          <a:ext cx="2397125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113" name="公式" r:id="rId9" imgW="716209" imgH="289733" progId="Equation.3">
                  <p:embed/>
                </p:oleObj>
              </mc:Choice>
              <mc:Fallback>
                <p:oleObj name="公式" r:id="rId9" imgW="716209" imgH="289733" progId="Equation.3">
                  <p:embed/>
                  <p:pic>
                    <p:nvPicPr>
                      <p:cNvPr id="55309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2343" y="2627862"/>
                        <a:ext cx="2397125" cy="90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1006680"/>
              </p:ext>
            </p:extLst>
          </p:nvPr>
        </p:nvGraphicFramePr>
        <p:xfrm>
          <a:off x="352128" y="3858407"/>
          <a:ext cx="7504112" cy="217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114" name="Equation" r:id="rId11" imgW="2895480" imgH="838080" progId="Equation.DSMT4">
                  <p:embed/>
                </p:oleObj>
              </mc:Choice>
              <mc:Fallback>
                <p:oleObj name="Equation" r:id="rId11" imgW="2895480" imgH="83808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52128" y="3858407"/>
                        <a:ext cx="7504112" cy="217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6803724"/>
      </p:ext>
    </p:extLst>
  </p:cSld>
  <p:clrMapOvr>
    <a:masterClrMapping/>
  </p:clrMapOvr>
  <p:transition>
    <p:random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3117900"/>
              </p:ext>
            </p:extLst>
          </p:nvPr>
        </p:nvGraphicFramePr>
        <p:xfrm>
          <a:off x="251520" y="332656"/>
          <a:ext cx="1581150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124" name="Equation" r:id="rId3" imgW="609480" imgH="203040" progId="Equation.DSMT4">
                  <p:embed/>
                </p:oleObj>
              </mc:Choice>
              <mc:Fallback>
                <p:oleObj name="Equation" r:id="rId3" imgW="609480" imgH="203040" progId="Equation.DSMT4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520" y="332656"/>
                        <a:ext cx="1581150" cy="525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3793803"/>
              </p:ext>
            </p:extLst>
          </p:nvPr>
        </p:nvGraphicFramePr>
        <p:xfrm>
          <a:off x="251520" y="980728"/>
          <a:ext cx="8097838" cy="210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125" name="Equation" r:id="rId5" imgW="3124080" imgH="812520" progId="Equation.DSMT4">
                  <p:embed/>
                </p:oleObj>
              </mc:Choice>
              <mc:Fallback>
                <p:oleObj name="Equation" r:id="rId5" imgW="3124080" imgH="81252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1520" y="980728"/>
                        <a:ext cx="8097838" cy="2106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906563"/>
              </p:ext>
            </p:extLst>
          </p:nvPr>
        </p:nvGraphicFramePr>
        <p:xfrm>
          <a:off x="539552" y="3209951"/>
          <a:ext cx="3489325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126" name="Equation" r:id="rId7" imgW="1346040" imgH="393480" progId="Equation.DSMT4">
                  <p:embed/>
                </p:oleObj>
              </mc:Choice>
              <mc:Fallback>
                <p:oleObj name="Equation" r:id="rId7" imgW="1346040" imgH="39348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9552" y="3209951"/>
                        <a:ext cx="3489325" cy="1020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3196620"/>
              </p:ext>
            </p:extLst>
          </p:nvPr>
        </p:nvGraphicFramePr>
        <p:xfrm>
          <a:off x="449957" y="4230713"/>
          <a:ext cx="7700963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127" name="Equation" r:id="rId9" imgW="2971800" imgH="444240" progId="Equation.DSMT4">
                  <p:embed/>
                </p:oleObj>
              </mc:Choice>
              <mc:Fallback>
                <p:oleObj name="Equation" r:id="rId9" imgW="2971800" imgH="44424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9957" y="4230713"/>
                        <a:ext cx="7700963" cy="1152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098359"/>
              </p:ext>
            </p:extLst>
          </p:nvPr>
        </p:nvGraphicFramePr>
        <p:xfrm>
          <a:off x="539552" y="5345618"/>
          <a:ext cx="5495925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128" name="Equation" r:id="rId11" imgW="2120760" imgH="444240" progId="Equation.DSMT4">
                  <p:embed/>
                </p:oleObj>
              </mc:Choice>
              <mc:Fallback>
                <p:oleObj name="Equation" r:id="rId11" imgW="2120760" imgH="44424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39552" y="5345618"/>
                        <a:ext cx="5495925" cy="1152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8111925"/>
      </p:ext>
    </p:extLst>
  </p:cSld>
  <p:clrMapOvr>
    <a:masterClrMapping/>
  </p:clrMapOvr>
  <p:transition>
    <p:random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9754215"/>
              </p:ext>
            </p:extLst>
          </p:nvPr>
        </p:nvGraphicFramePr>
        <p:xfrm>
          <a:off x="395536" y="116632"/>
          <a:ext cx="5495925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87" name="Equation" r:id="rId3" imgW="2120760" imgH="444240" progId="Equation.DSMT4">
                  <p:embed/>
                </p:oleObj>
              </mc:Choice>
              <mc:Fallback>
                <p:oleObj name="Equation" r:id="rId3" imgW="2120760" imgH="44424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5536" y="116632"/>
                        <a:ext cx="5495925" cy="1152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179512" y="1124744"/>
            <a:ext cx="88024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调和函数等于以其为中心的圆环或圆面的平均值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883" y="3118780"/>
            <a:ext cx="7498730" cy="228619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96136" y="1731706"/>
            <a:ext cx="20313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n</a:t>
            </a:r>
            <a:r>
              <a:rPr lang="zh-CN" altLang="en-US" dirty="0"/>
              <a:t>维推广：</a:t>
            </a:r>
          </a:p>
        </p:txBody>
      </p:sp>
      <p:sp>
        <p:nvSpPr>
          <p:cNvPr id="7" name="矩形 6"/>
          <p:cNvSpPr/>
          <p:nvPr/>
        </p:nvSpPr>
        <p:spPr>
          <a:xfrm>
            <a:off x="212760" y="2425243"/>
            <a:ext cx="28520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n</a:t>
            </a:r>
            <a:r>
              <a:rPr lang="zh-CN" altLang="en-US" dirty="0"/>
              <a:t>维调和函数：</a:t>
            </a: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281728"/>
              </p:ext>
            </p:extLst>
          </p:nvPr>
        </p:nvGraphicFramePr>
        <p:xfrm>
          <a:off x="3053156" y="2373955"/>
          <a:ext cx="1527444" cy="6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88" name="Equation" r:id="rId6" imgW="507960" imgH="228600" progId="Equation.DSMT4">
                  <p:embed/>
                </p:oleObj>
              </mc:Choice>
              <mc:Fallback>
                <p:oleObj name="Equation" r:id="rId6" imgW="5079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53156" y="2373955"/>
                        <a:ext cx="1527444" cy="68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196136" y="5579179"/>
            <a:ext cx="798167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三维：三维调和函数等于以其为中心的球面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或球体的平均值</a:t>
            </a:r>
          </a:p>
          <a:p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5004048" y="2338100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拉普拉斯方程</a:t>
            </a:r>
          </a:p>
        </p:txBody>
      </p:sp>
    </p:spTree>
    <p:extLst>
      <p:ext uri="{BB962C8B-B14F-4D97-AF65-F5344CB8AC3E}">
        <p14:creationId xmlns:p14="http://schemas.microsoft.com/office/powerpoint/2010/main" val="1995693735"/>
      </p:ext>
    </p:extLst>
  </p:cSld>
  <p:clrMapOvr>
    <a:masterClrMapping/>
  </p:clrMapOvr>
  <p:transition>
    <p:random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8945" y="54107"/>
            <a:ext cx="7772400" cy="1143000"/>
          </a:xfrm>
        </p:spPr>
        <p:txBody>
          <a:bodyPr/>
          <a:lstStyle/>
          <a:p>
            <a:r>
              <a:rPr lang="zh-CN" altLang="en-US" dirty="0"/>
              <a:t>调和函数的性质</a:t>
            </a:r>
          </a:p>
        </p:txBody>
      </p:sp>
      <p:sp>
        <p:nvSpPr>
          <p:cNvPr id="3" name="矩形 2"/>
          <p:cNvSpPr/>
          <p:nvPr/>
        </p:nvSpPr>
        <p:spPr>
          <a:xfrm>
            <a:off x="408945" y="5928088"/>
            <a:ext cx="82809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https://</a:t>
            </a:r>
            <a:r>
              <a:rPr lang="en-US" altLang="zh-CN" dirty="0" err="1"/>
              <a:t>zhuanlan.zhihu.com</a:t>
            </a:r>
            <a:r>
              <a:rPr lang="en-US" altLang="zh-CN" dirty="0"/>
              <a:t>/p/76409082</a:t>
            </a:r>
            <a:endParaRPr lang="zh-CN" alt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 bwMode="auto">
          <a:xfrm>
            <a:off x="-2268760" y="4272097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边界值</a:t>
            </a:r>
            <a:endParaRPr lang="en-US" altLang="zh-CN" dirty="0"/>
          </a:p>
          <a:p>
            <a:r>
              <a:rPr lang="zh-CN" altLang="en-US" dirty="0"/>
              <a:t>光滑性</a:t>
            </a:r>
            <a:endParaRPr lang="en-US" altLang="zh-CN" dirty="0"/>
          </a:p>
          <a:p>
            <a:r>
              <a:rPr lang="zh-CN" altLang="en-US" dirty="0"/>
              <a:t>解析性</a:t>
            </a:r>
          </a:p>
        </p:txBody>
      </p:sp>
      <p:sp>
        <p:nvSpPr>
          <p:cNvPr id="5" name="右箭头 4"/>
          <p:cNvSpPr/>
          <p:nvPr/>
        </p:nvSpPr>
        <p:spPr bwMode="auto">
          <a:xfrm>
            <a:off x="3336895" y="2506867"/>
            <a:ext cx="864096" cy="21602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64088" y="1373651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模数原理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940152" y="3103306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解析性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8945" y="1826033"/>
            <a:ext cx="30109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调和函数的极值点只能在边界上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295145" y="1965699"/>
            <a:ext cx="49325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</a:t>
            </a:r>
            <a:r>
              <a:rPr lang="zh-CN" altLang="en-US" dirty="0"/>
              <a:t>（</a:t>
            </a:r>
            <a:r>
              <a:rPr lang="en-US" altLang="zh-CN" dirty="0"/>
              <a:t>z</a:t>
            </a:r>
            <a:r>
              <a:rPr lang="zh-CN" altLang="en-US" dirty="0"/>
              <a:t>）在闭区域解析，</a:t>
            </a:r>
            <a:r>
              <a:rPr lang="en-US" altLang="zh-CN" dirty="0"/>
              <a:t>|f(z)|</a:t>
            </a:r>
            <a:r>
              <a:rPr lang="zh-CN" altLang="en-US" dirty="0"/>
              <a:t>的极大值只能在边界上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83568" y="1117389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极值定理</a:t>
            </a:r>
          </a:p>
        </p:txBody>
      </p:sp>
    </p:spTree>
    <p:extLst>
      <p:ext uri="{BB962C8B-B14F-4D97-AF65-F5344CB8AC3E}">
        <p14:creationId xmlns:p14="http://schemas.microsoft.com/office/powerpoint/2010/main" val="520729565"/>
      </p:ext>
    </p:extLst>
  </p:cSld>
  <p:clrMapOvr>
    <a:masterClrMapping/>
  </p:clrMapOvr>
  <p:transition>
    <p:random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122943"/>
              </p:ext>
            </p:extLst>
          </p:nvPr>
        </p:nvGraphicFramePr>
        <p:xfrm>
          <a:off x="611560" y="149561"/>
          <a:ext cx="3487737" cy="102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124" name="Equation" r:id="rId3" imgW="1346040" imgH="393480" progId="Equation.DSMT4">
                  <p:embed/>
                </p:oleObj>
              </mc:Choice>
              <mc:Fallback>
                <p:oleObj name="Equation" r:id="rId3" imgW="1346040" imgH="39348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1560" y="149561"/>
                        <a:ext cx="3487737" cy="1020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5537813"/>
              </p:ext>
            </p:extLst>
          </p:nvPr>
        </p:nvGraphicFramePr>
        <p:xfrm>
          <a:off x="4788024" y="149560"/>
          <a:ext cx="3422650" cy="102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125" name="Equation" r:id="rId5" imgW="1320480" imgH="393480" progId="Equation.DSMT4">
                  <p:embed/>
                </p:oleObj>
              </mc:Choice>
              <mc:Fallback>
                <p:oleObj name="Equation" r:id="rId5" imgW="1320480" imgH="39348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88024" y="149560"/>
                        <a:ext cx="3422650" cy="1020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9251492"/>
              </p:ext>
            </p:extLst>
          </p:nvPr>
        </p:nvGraphicFramePr>
        <p:xfrm>
          <a:off x="539552" y="1700808"/>
          <a:ext cx="3455987" cy="102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126" name="Equation" r:id="rId7" imgW="1333440" imgH="393480" progId="Equation.DSMT4">
                  <p:embed/>
                </p:oleObj>
              </mc:Choice>
              <mc:Fallback>
                <p:oleObj name="Equation" r:id="rId7" imgW="1333440" imgH="39348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9552" y="1700808"/>
                        <a:ext cx="3455987" cy="1020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4194700" y="1770430"/>
            <a:ext cx="4032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为什么不等于</a:t>
            </a:r>
            <a:r>
              <a:rPr lang="en-US" altLang="zh-CN" dirty="0"/>
              <a:t>0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251520" y="3429000"/>
            <a:ext cx="6878638" cy="1952927"/>
            <a:chOff x="251520" y="3429000"/>
            <a:chExt cx="6878638" cy="1952927"/>
          </a:xfrm>
        </p:grpSpPr>
        <p:graphicFrame>
          <p:nvGraphicFramePr>
            <p:cNvPr id="8" name="对象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63229519"/>
                </p:ext>
              </p:extLst>
            </p:nvPr>
          </p:nvGraphicFramePr>
          <p:xfrm>
            <a:off x="251520" y="3429000"/>
            <a:ext cx="6878638" cy="1020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6127" name="Equation" r:id="rId9" imgW="2654280" imgH="393480" progId="Equation.DSMT4">
                    <p:embed/>
                  </p:oleObj>
                </mc:Choice>
                <mc:Fallback>
                  <p:oleObj name="Equation" r:id="rId9" imgW="2654280" imgH="393480" progId="Equation.DSMT4">
                    <p:embed/>
                    <p:pic>
                      <p:nvPicPr>
                        <p:cNvPr id="6" name="对象 5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51520" y="3429000"/>
                          <a:ext cx="6878638" cy="10207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文本框 9"/>
            <p:cNvSpPr txBox="1"/>
            <p:nvPr/>
          </p:nvSpPr>
          <p:spPr>
            <a:xfrm>
              <a:off x="2267545" y="4797152"/>
              <a:ext cx="40324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破坏了解析性</a:t>
              </a:r>
            </a:p>
          </p:txBody>
        </p:sp>
        <p:sp>
          <p:nvSpPr>
            <p:cNvPr id="9" name="椭圆 8"/>
            <p:cNvSpPr/>
            <p:nvPr/>
          </p:nvSpPr>
          <p:spPr bwMode="auto">
            <a:xfrm>
              <a:off x="3203848" y="3645024"/>
              <a:ext cx="791691" cy="648072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3984958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7772400" cy="1143000"/>
          </a:xfrm>
        </p:spPr>
        <p:txBody>
          <a:bodyPr/>
          <a:lstStyle/>
          <a:p>
            <a:r>
              <a:rPr lang="zh-CN" altLang="en-US" dirty="0"/>
              <a:t>解析函数的</a:t>
            </a:r>
            <a:r>
              <a:rPr lang="en-US" altLang="zh-CN" dirty="0"/>
              <a:t>5</a:t>
            </a:r>
            <a:r>
              <a:rPr lang="zh-CN" altLang="en-US" dirty="0"/>
              <a:t>个充要条件</a:t>
            </a:r>
          </a:p>
        </p:txBody>
      </p:sp>
      <p:sp>
        <p:nvSpPr>
          <p:cNvPr id="3" name="矩形 2"/>
          <p:cNvSpPr/>
          <p:nvPr/>
        </p:nvSpPr>
        <p:spPr>
          <a:xfrm>
            <a:off x="424635" y="2249156"/>
            <a:ext cx="43236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2. C. R.</a:t>
            </a:r>
            <a:r>
              <a:rPr lang="zh-CN" altLang="en-US" dirty="0"/>
              <a:t>条件且</a:t>
            </a:r>
            <a:r>
              <a:rPr lang="en-US" altLang="zh-CN" dirty="0"/>
              <a:t>u</a:t>
            </a:r>
            <a:r>
              <a:rPr lang="zh-CN" altLang="en-US" dirty="0"/>
              <a:t>，</a:t>
            </a:r>
            <a:r>
              <a:rPr lang="en-US" altLang="zh-CN" dirty="0"/>
              <a:t>v</a:t>
            </a:r>
            <a:r>
              <a:rPr lang="zh-CN" altLang="en-US" dirty="0"/>
              <a:t>可微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390838" y="3049222"/>
            <a:ext cx="58592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3. u(</a:t>
            </a:r>
            <a:r>
              <a:rPr lang="en-US" altLang="zh-CN" dirty="0" err="1"/>
              <a:t>x,y</a:t>
            </a:r>
            <a:r>
              <a:rPr lang="en-US" altLang="zh-CN" dirty="0"/>
              <a:t>)</a:t>
            </a:r>
            <a:r>
              <a:rPr lang="zh-CN" altLang="en-US" dirty="0"/>
              <a:t>和</a:t>
            </a:r>
            <a:r>
              <a:rPr lang="en-US" altLang="zh-CN" dirty="0"/>
              <a:t>v(</a:t>
            </a:r>
            <a:r>
              <a:rPr lang="en-US" altLang="zh-CN" dirty="0" err="1"/>
              <a:t>x,y</a:t>
            </a:r>
            <a:r>
              <a:rPr lang="en-US" altLang="zh-CN" dirty="0"/>
              <a:t>)</a:t>
            </a:r>
            <a:r>
              <a:rPr lang="zh-CN" altLang="en-US" dirty="0"/>
              <a:t>为共轭调和函数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424635" y="3910716"/>
            <a:ext cx="47234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4. f(z)</a:t>
            </a:r>
            <a:r>
              <a:rPr lang="zh-CN" altLang="en-US" dirty="0"/>
              <a:t>在区域</a:t>
            </a:r>
            <a:r>
              <a:rPr lang="en-US" altLang="zh-CN" dirty="0"/>
              <a:t>B</a:t>
            </a:r>
            <a:r>
              <a:rPr lang="zh-CN" altLang="en-US" dirty="0"/>
              <a:t>中连续，其对于任意的闭合回路</a:t>
            </a:r>
            <a:r>
              <a:rPr lang="en-US" altLang="zh-CN" dirty="0"/>
              <a:t>l</a:t>
            </a:r>
            <a:r>
              <a:rPr lang="zh-CN" altLang="en-US" dirty="0"/>
              <a:t>有</a:t>
            </a:r>
            <a:endParaRPr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6804248" y="3049222"/>
            <a:ext cx="2808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二元实函数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358207" y="1824084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微分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589790" y="4066176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积分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668344" y="5143395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级数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424635" y="5143396"/>
                <a:ext cx="7603749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5. </a:t>
                </a:r>
                <a:r>
                  <a:rPr lang="zh-CN" altLang="en-US" dirty="0"/>
                  <a:t>对于含于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中的圆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|&lt;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dirty="0"/>
                  <a:t>，</a:t>
                </a:r>
                <a:endParaRPr lang="en-US" altLang="zh-CN" dirty="0"/>
              </a:p>
              <a:p>
                <a:r>
                  <a:rPr lang="en-US" altLang="zh-CN" dirty="0"/>
                  <a:t>f(z)</a:t>
                </a:r>
                <a:r>
                  <a:rPr lang="zh-CN" altLang="en-US" dirty="0"/>
                  <a:t>可以展开成</a:t>
                </a:r>
                <a:r>
                  <a:rPr lang="en-US" altLang="zh-CN" dirty="0"/>
                  <a:t>(z-a)</a:t>
                </a:r>
                <a:r>
                  <a:rPr lang="zh-CN" altLang="en-US" dirty="0"/>
                  <a:t>的幂级数形式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635" y="5143396"/>
                <a:ext cx="7603749" cy="1077218"/>
              </a:xfrm>
              <a:prstGeom prst="rect">
                <a:avLst/>
              </a:prstGeom>
              <a:blipFill>
                <a:blip r:embed="rId3"/>
                <a:stretch>
                  <a:fillRect l="-2085" t="-9659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4496043"/>
              </p:ext>
            </p:extLst>
          </p:nvPr>
        </p:nvGraphicFramePr>
        <p:xfrm>
          <a:off x="5341627" y="4050554"/>
          <a:ext cx="1989138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83" name="公式" r:id="rId4" imgW="663046" imgH="251554" progId="Equation.3">
                  <p:embed/>
                </p:oleObj>
              </mc:Choice>
              <mc:Fallback>
                <p:oleObj name="公式" r:id="rId4" imgW="663046" imgH="251554" progId="Equation.3">
                  <p:embed/>
                  <p:pic>
                    <p:nvPicPr>
                      <p:cNvPr id="7987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1627" y="4050554"/>
                        <a:ext cx="1989138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424635" y="1387662"/>
            <a:ext cx="39228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1. f(z)</a:t>
            </a:r>
            <a:r>
              <a:rPr lang="zh-CN" altLang="en-US" dirty="0"/>
              <a:t>在区域</a:t>
            </a:r>
            <a:r>
              <a:rPr lang="en-US" altLang="zh-CN" dirty="0"/>
              <a:t>B</a:t>
            </a:r>
            <a:r>
              <a:rPr lang="zh-CN" altLang="en-US" dirty="0"/>
              <a:t>中可导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10322629"/>
      </p:ext>
    </p:extLst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6" name="Object 15"/>
          <p:cNvGraphicFramePr>
            <a:graphicFrameLocks noChangeAspect="1"/>
          </p:cNvGraphicFramePr>
          <p:nvPr/>
        </p:nvGraphicFramePr>
        <p:xfrm>
          <a:off x="1385888" y="3273425"/>
          <a:ext cx="1724025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26" name="公式" r:id="rId3" imgW="708554" imgH="144654" progId="Equation.3">
                  <p:embed/>
                </p:oleObj>
              </mc:Choice>
              <mc:Fallback>
                <p:oleObj name="公式" r:id="rId3" imgW="708554" imgH="144654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5888" y="3273425"/>
                        <a:ext cx="1724025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7" name="Line 20"/>
          <p:cNvSpPr>
            <a:spLocks noChangeShapeType="1"/>
          </p:cNvSpPr>
          <p:nvPr/>
        </p:nvSpPr>
        <p:spPr bwMode="auto">
          <a:xfrm flipH="1">
            <a:off x="0" y="31242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388" name="Rectangle 21"/>
          <p:cNvSpPr>
            <a:spLocks noChangeArrowheads="1"/>
          </p:cNvSpPr>
          <p:nvPr/>
        </p:nvSpPr>
        <p:spPr bwMode="auto">
          <a:xfrm>
            <a:off x="0" y="3244850"/>
            <a:ext cx="126841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man Old Style" panose="02050604050505020204" pitchFamily="18" charset="0"/>
              </a:rPr>
              <a:t>例：求</a:t>
            </a:r>
          </a:p>
        </p:txBody>
      </p:sp>
      <p:sp>
        <p:nvSpPr>
          <p:cNvPr id="16389" name="Rectangle 27"/>
          <p:cNvSpPr>
            <a:spLocks noChangeArrowheads="1"/>
          </p:cNvSpPr>
          <p:nvPr/>
        </p:nvSpPr>
        <p:spPr bwMode="auto">
          <a:xfrm>
            <a:off x="3200400" y="3244850"/>
            <a:ext cx="24050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</a:rPr>
              <a:t>的</a:t>
            </a: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</a:rPr>
              <a:t>Argz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</a:rPr>
              <a:t>与</a:t>
            </a: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</a:rPr>
              <a:t>argz</a:t>
            </a:r>
          </a:p>
        </p:txBody>
      </p:sp>
      <p:sp>
        <p:nvSpPr>
          <p:cNvPr id="16390" name="Rectangle 28"/>
          <p:cNvSpPr>
            <a:spLocks noChangeArrowheads="1"/>
          </p:cNvSpPr>
          <p:nvPr/>
        </p:nvSpPr>
        <p:spPr bwMode="auto">
          <a:xfrm>
            <a:off x="0" y="3930650"/>
            <a:ext cx="3276600" cy="58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</a:rPr>
              <a:t>解：</a:t>
            </a:r>
            <a:r>
              <a:rPr lang="en-US" altLang="zh-CN" b="1" i="1">
                <a:solidFill>
                  <a:srgbClr val="000000"/>
                </a:solidFill>
                <a:latin typeface="Book Antiqua" panose="02040602050305030304" pitchFamily="18" charset="0"/>
              </a:rPr>
              <a:t>z</a:t>
            </a:r>
            <a:r>
              <a:rPr lang="zh-CN" altLang="zh-CN" sz="2800" b="1">
                <a:solidFill>
                  <a:srgbClr val="000000"/>
                </a:solidFill>
                <a:latin typeface="Book Antiqua" panose="02040602050305030304" pitchFamily="18" charset="0"/>
              </a:rPr>
              <a:t>位于第二象限</a:t>
            </a:r>
            <a:endParaRPr lang="zh-CN" altLang="en-US" sz="2800" b="1">
              <a:solidFill>
                <a:srgbClr val="000000"/>
              </a:solidFill>
              <a:latin typeface="Book Antiqua" panose="02040602050305030304" pitchFamily="18" charset="0"/>
            </a:endParaRPr>
          </a:p>
        </p:txBody>
      </p:sp>
      <p:graphicFrame>
        <p:nvGraphicFramePr>
          <p:cNvPr id="16391" name="Object 29"/>
          <p:cNvGraphicFramePr>
            <a:graphicFrameLocks noChangeAspect="1"/>
          </p:cNvGraphicFramePr>
          <p:nvPr/>
        </p:nvGraphicFramePr>
        <p:xfrm>
          <a:off x="603250" y="4629150"/>
          <a:ext cx="2592388" cy="91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27" name="公式" r:id="rId5" imgW="868893" imgH="274461" progId="Equation.3">
                  <p:embed/>
                </p:oleObj>
              </mc:Choice>
              <mc:Fallback>
                <p:oleObj name="公式" r:id="rId5" imgW="868893" imgH="274461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4629150"/>
                        <a:ext cx="2592388" cy="919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2" name="Object 30"/>
          <p:cNvGraphicFramePr>
            <a:graphicFrameLocks noChangeAspect="1"/>
          </p:cNvGraphicFramePr>
          <p:nvPr/>
        </p:nvGraphicFramePr>
        <p:xfrm>
          <a:off x="3454400" y="4759325"/>
          <a:ext cx="209232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28" name="公式" r:id="rId7" imgW="693243" imgH="159926" progId="Equation.3">
                  <p:embed/>
                </p:oleObj>
              </mc:Choice>
              <mc:Fallback>
                <p:oleObj name="公式" r:id="rId7" imgW="693243" imgH="159926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4400" y="4759325"/>
                        <a:ext cx="2092325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3" name="Object 31"/>
          <p:cNvGraphicFramePr>
            <a:graphicFrameLocks noChangeAspect="1"/>
          </p:cNvGraphicFramePr>
          <p:nvPr/>
        </p:nvGraphicFramePr>
        <p:xfrm>
          <a:off x="5902325" y="4583113"/>
          <a:ext cx="993775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29" name="公式" r:id="rId9" imgW="297286" imgH="274461" progId="Equation.3">
                  <p:embed/>
                </p:oleObj>
              </mc:Choice>
              <mc:Fallback>
                <p:oleObj name="公式" r:id="rId9" imgW="297286" imgH="274461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2325" y="4583113"/>
                        <a:ext cx="993775" cy="922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4" name="Object 32"/>
          <p:cNvGraphicFramePr>
            <a:graphicFrameLocks noChangeAspect="1"/>
          </p:cNvGraphicFramePr>
          <p:nvPr/>
        </p:nvGraphicFramePr>
        <p:xfrm>
          <a:off x="1038225" y="5843588"/>
          <a:ext cx="30511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30" name="公式" r:id="rId11" imgW="1044117" imgH="106476" progId="Equation.3">
                  <p:embed/>
                </p:oleObj>
              </mc:Choice>
              <mc:Fallback>
                <p:oleObj name="公式" r:id="rId11" imgW="1044117" imgH="106476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8225" y="5843588"/>
                        <a:ext cx="3051175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5" name="Object 34"/>
          <p:cNvGraphicFramePr>
            <a:graphicFrameLocks noChangeAspect="1"/>
          </p:cNvGraphicFramePr>
          <p:nvPr/>
        </p:nvGraphicFramePr>
        <p:xfrm>
          <a:off x="4279900" y="5651500"/>
          <a:ext cx="1982788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31" name="公式" r:id="rId13" imgW="663046" imgH="274461" progId="Equation.3">
                  <p:embed/>
                </p:oleObj>
              </mc:Choice>
              <mc:Fallback>
                <p:oleObj name="公式" r:id="rId13" imgW="663046" imgH="274461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9900" y="5651500"/>
                        <a:ext cx="1982788" cy="92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6" name="Rectangle 35"/>
          <p:cNvSpPr>
            <a:spLocks noChangeArrowheads="1"/>
          </p:cNvSpPr>
          <p:nvPr/>
        </p:nvSpPr>
        <p:spPr bwMode="auto">
          <a:xfrm>
            <a:off x="0" y="0"/>
            <a:ext cx="307181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i="1">
                <a:solidFill>
                  <a:srgbClr val="000000"/>
                </a:solidFill>
                <a:latin typeface="Bookman Old Style" panose="02050604050505020204" pitchFamily="18" charset="0"/>
              </a:rPr>
              <a:t>复数的三角表示：</a:t>
            </a:r>
          </a:p>
        </p:txBody>
      </p:sp>
      <p:graphicFrame>
        <p:nvGraphicFramePr>
          <p:cNvPr id="16397" name="Object 36"/>
          <p:cNvGraphicFramePr>
            <a:graphicFrameLocks noChangeAspect="1"/>
          </p:cNvGraphicFramePr>
          <p:nvPr/>
        </p:nvGraphicFramePr>
        <p:xfrm>
          <a:off x="3328988" y="52388"/>
          <a:ext cx="352266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32" name="公式" r:id="rId15" imgW="1204031" imgH="106476" progId="Equation.3">
                  <p:embed/>
                </p:oleObj>
              </mc:Choice>
              <mc:Fallback>
                <p:oleObj name="公式" r:id="rId15" imgW="1204031" imgH="106476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8988" y="52388"/>
                        <a:ext cx="3522662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8" name="Rectangle 38"/>
          <p:cNvSpPr>
            <a:spLocks noChangeArrowheads="1"/>
          </p:cNvSpPr>
          <p:nvPr/>
        </p:nvSpPr>
        <p:spPr bwMode="auto">
          <a:xfrm>
            <a:off x="0" y="762000"/>
            <a:ext cx="307181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i="1">
                <a:solidFill>
                  <a:srgbClr val="000000"/>
                </a:solidFill>
                <a:latin typeface="Bookman Old Style" panose="02050604050505020204" pitchFamily="18" charset="0"/>
              </a:rPr>
              <a:t>复数的指数表示：</a:t>
            </a:r>
          </a:p>
        </p:txBody>
      </p:sp>
      <p:graphicFrame>
        <p:nvGraphicFramePr>
          <p:cNvPr id="16399" name="Object 39"/>
          <p:cNvGraphicFramePr>
            <a:graphicFrameLocks noChangeAspect="1"/>
          </p:cNvGraphicFramePr>
          <p:nvPr/>
        </p:nvGraphicFramePr>
        <p:xfrm>
          <a:off x="3441700" y="796925"/>
          <a:ext cx="3451225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33" name="公式" r:id="rId17" imgW="1173409" imgH="129383" progId="Equation.3">
                  <p:embed/>
                </p:oleObj>
              </mc:Choice>
              <mc:Fallback>
                <p:oleObj name="公式" r:id="rId17" imgW="1173409" imgH="129383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1700" y="796925"/>
                        <a:ext cx="3451225" cy="49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00" name="Object 40"/>
          <p:cNvGraphicFramePr>
            <a:graphicFrameLocks noChangeAspect="1"/>
          </p:cNvGraphicFramePr>
          <p:nvPr/>
        </p:nvGraphicFramePr>
        <p:xfrm>
          <a:off x="6956425" y="703263"/>
          <a:ext cx="1470025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34" name="公式" r:id="rId19" imgW="350449" imgH="159926" progId="Equation.3">
                  <p:embed/>
                </p:oleObj>
              </mc:Choice>
              <mc:Fallback>
                <p:oleObj name="公式" r:id="rId19" imgW="350449" imgH="159926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6425" y="703263"/>
                        <a:ext cx="1470025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01" name="Object 41"/>
          <p:cNvGraphicFramePr>
            <a:graphicFrameLocks noChangeAspect="1"/>
          </p:cNvGraphicFramePr>
          <p:nvPr/>
        </p:nvGraphicFramePr>
        <p:xfrm>
          <a:off x="1147763" y="1471613"/>
          <a:ext cx="2020887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35" name="公式" r:id="rId21" imgW="404037" imgH="137019" progId="Equation.3">
                  <p:embed/>
                </p:oleObj>
              </mc:Choice>
              <mc:Fallback>
                <p:oleObj name="公式" r:id="rId21" imgW="404037" imgH="137019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7763" y="1471613"/>
                        <a:ext cx="2020887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02" name="Object 42"/>
          <p:cNvGraphicFramePr>
            <a:graphicFrameLocks noChangeAspect="1"/>
          </p:cNvGraphicFramePr>
          <p:nvPr/>
        </p:nvGraphicFramePr>
        <p:xfrm>
          <a:off x="4306888" y="1493838"/>
          <a:ext cx="671512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36" name="公式" r:id="rId23" imgW="175225" imgH="83993" progId="Equation.3">
                  <p:embed/>
                </p:oleObj>
              </mc:Choice>
              <mc:Fallback>
                <p:oleObj name="公式" r:id="rId23" imgW="175225" imgH="83993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6888" y="1493838"/>
                        <a:ext cx="671512" cy="515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03" name="Object 43"/>
          <p:cNvGraphicFramePr>
            <a:graphicFrameLocks noChangeAspect="1"/>
          </p:cNvGraphicFramePr>
          <p:nvPr/>
        </p:nvGraphicFramePr>
        <p:xfrm>
          <a:off x="650875" y="2233613"/>
          <a:ext cx="276225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37" name="公式" r:id="rId25" imgW="518018" imgH="137019" progId="Equation.3">
                  <p:embed/>
                </p:oleObj>
              </mc:Choice>
              <mc:Fallback>
                <p:oleObj name="公式" r:id="rId25" imgW="518018" imgH="137019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875" y="2233613"/>
                        <a:ext cx="2762250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04" name="Object 44"/>
          <p:cNvGraphicFramePr>
            <a:graphicFrameLocks noChangeAspect="1"/>
          </p:cNvGraphicFramePr>
          <p:nvPr/>
        </p:nvGraphicFramePr>
        <p:xfrm>
          <a:off x="3870325" y="2157413"/>
          <a:ext cx="3154363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38" name="公式" r:id="rId27" imgW="1013495" imgH="137019" progId="Equation.3">
                  <p:embed/>
                </p:oleObj>
              </mc:Choice>
              <mc:Fallback>
                <p:oleObj name="公式" r:id="rId27" imgW="1013495" imgH="137019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0325" y="2157413"/>
                        <a:ext cx="3154363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05" name="Rectangle 45"/>
          <p:cNvSpPr>
            <a:spLocks noChangeArrowheads="1"/>
          </p:cNvSpPr>
          <p:nvPr/>
        </p:nvSpPr>
        <p:spPr bwMode="auto">
          <a:xfrm>
            <a:off x="0" y="1295400"/>
            <a:ext cx="12604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i="1">
                <a:solidFill>
                  <a:srgbClr val="000000"/>
                </a:solidFill>
                <a:latin typeface="Bookman Old Style" panose="02050604050505020204" pitchFamily="18" charset="0"/>
              </a:rPr>
              <a:t>应用：</a:t>
            </a:r>
          </a:p>
        </p:txBody>
      </p:sp>
      <p:graphicFrame>
        <p:nvGraphicFramePr>
          <p:cNvPr id="16406" name="Object 46"/>
          <p:cNvGraphicFramePr>
            <a:graphicFrameLocks noChangeAspect="1"/>
          </p:cNvGraphicFramePr>
          <p:nvPr/>
        </p:nvGraphicFramePr>
        <p:xfrm>
          <a:off x="7213600" y="1881188"/>
          <a:ext cx="1803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39" name="公式" r:id="rId29" imgW="670702" imgH="106476" progId="Equation.3">
                  <p:embed/>
                </p:oleObj>
              </mc:Choice>
              <mc:Fallback>
                <p:oleObj name="公式" r:id="rId29" imgW="670702" imgH="106476" progId="Equation.3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13600" y="1881188"/>
                        <a:ext cx="18034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07" name="Line 47"/>
          <p:cNvSpPr>
            <a:spLocks noChangeShapeType="1"/>
          </p:cNvSpPr>
          <p:nvPr/>
        </p:nvSpPr>
        <p:spPr bwMode="auto">
          <a:xfrm flipH="1">
            <a:off x="0" y="12954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6408" name="Object 48"/>
          <p:cNvGraphicFramePr>
            <a:graphicFrameLocks noChangeAspect="1"/>
          </p:cNvGraphicFramePr>
          <p:nvPr/>
        </p:nvGraphicFramePr>
        <p:xfrm>
          <a:off x="2984500" y="1716088"/>
          <a:ext cx="38735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40" name="公式" r:id="rId31" imgW="30622" imgH="83993" progId="Equation.3">
                  <p:embed/>
                </p:oleObj>
              </mc:Choice>
              <mc:Fallback>
                <p:oleObj name="公式" r:id="rId31" imgW="30622" imgH="83993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4500" y="1716088"/>
                        <a:ext cx="387350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09" name="Object 49"/>
          <p:cNvGraphicFramePr>
            <a:graphicFrameLocks noChangeAspect="1"/>
          </p:cNvGraphicFramePr>
          <p:nvPr/>
        </p:nvGraphicFramePr>
        <p:xfrm>
          <a:off x="4916488" y="1395413"/>
          <a:ext cx="1990725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41" name="公式" r:id="rId33" imgW="617114" imgH="137019" progId="Equation.3">
                  <p:embed/>
                </p:oleObj>
              </mc:Choice>
              <mc:Fallback>
                <p:oleObj name="公式" r:id="rId33" imgW="617114" imgH="137019" progId="Equation.3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6488" y="1395413"/>
                        <a:ext cx="1990725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251520" y="332656"/>
            <a:ext cx="1872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作业：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24744"/>
            <a:ext cx="8077732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06512"/>
      </p:ext>
    </p:extLst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60" y="188640"/>
            <a:ext cx="7772400" cy="1143000"/>
          </a:xfrm>
        </p:spPr>
        <p:txBody>
          <a:bodyPr/>
          <a:lstStyle/>
          <a:p>
            <a:r>
              <a:rPr lang="zh-CN" altLang="en-US" dirty="0"/>
              <a:t>俯角</a:t>
            </a:r>
            <a:r>
              <a:rPr lang="en-US" altLang="zh-CN" dirty="0"/>
              <a:t>/</a:t>
            </a:r>
            <a:r>
              <a:rPr lang="zh-CN" altLang="en-US" dirty="0"/>
              <a:t>位相</a:t>
            </a:r>
          </a:p>
        </p:txBody>
      </p:sp>
      <p:graphicFrame>
        <p:nvGraphicFramePr>
          <p:cNvPr id="3" name="Object 1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1018036"/>
              </p:ext>
            </p:extLst>
          </p:nvPr>
        </p:nvGraphicFramePr>
        <p:xfrm>
          <a:off x="617788" y="1553602"/>
          <a:ext cx="1496994" cy="64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67" name="公式" r:id="rId3" imgW="259009" imgH="83993" progId="Equation.3">
                  <p:embed/>
                </p:oleObj>
              </mc:Choice>
              <mc:Fallback>
                <p:oleObj name="公式" r:id="rId3" imgW="259009" imgH="83993" progId="Equation.3">
                  <p:embed/>
                  <p:pic>
                    <p:nvPicPr>
                      <p:cNvPr id="15372" name="Object 1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788" y="1553602"/>
                        <a:ext cx="1496994" cy="6480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2309640" y="1522805"/>
            <a:ext cx="24783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argument</a:t>
            </a:r>
            <a:endParaRPr lang="zh-CN" altLang="en-US" sz="4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2694" y="1386437"/>
            <a:ext cx="4397538" cy="144844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43231" y="4504764"/>
            <a:ext cx="2162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phase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979712" y="3140968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只有模长是不够的</a:t>
            </a:r>
          </a:p>
        </p:txBody>
      </p:sp>
    </p:spTree>
    <p:extLst>
      <p:ext uri="{BB962C8B-B14F-4D97-AF65-F5344CB8AC3E}">
        <p14:creationId xmlns:p14="http://schemas.microsoft.com/office/powerpoint/2010/main" val="1752534110"/>
      </p:ext>
    </p:extLst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Line 131"/>
          <p:cNvSpPr>
            <a:spLocks noChangeShapeType="1"/>
          </p:cNvSpPr>
          <p:nvPr/>
        </p:nvSpPr>
        <p:spPr bwMode="auto">
          <a:xfrm flipH="1">
            <a:off x="0" y="2590800"/>
            <a:ext cx="9144000" cy="152400"/>
          </a:xfrm>
          <a:prstGeom prst="line">
            <a:avLst/>
          </a:prstGeom>
          <a:noFill/>
          <a:ln w="12700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11" name="Rectangle 149"/>
          <p:cNvSpPr>
            <a:spLocks noChangeArrowheads="1"/>
          </p:cNvSpPr>
          <p:nvPr/>
        </p:nvSpPr>
        <p:spPr bwMode="auto">
          <a:xfrm>
            <a:off x="0" y="2819400"/>
            <a:ext cx="2816225" cy="5191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man Old Style" panose="02050604050505020204" pitchFamily="18" charset="0"/>
              </a:rPr>
              <a:t>（二） 无限远点</a:t>
            </a:r>
          </a:p>
        </p:txBody>
      </p:sp>
      <p:sp>
        <p:nvSpPr>
          <p:cNvPr id="17412" name="Rectangle 150"/>
          <p:cNvSpPr>
            <a:spLocks noChangeArrowheads="1"/>
          </p:cNvSpPr>
          <p:nvPr/>
        </p:nvSpPr>
        <p:spPr bwMode="auto">
          <a:xfrm>
            <a:off x="0" y="0"/>
            <a:ext cx="1989138" cy="523875"/>
          </a:xfrm>
          <a:prstGeom prst="rect">
            <a:avLst/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i="1">
                <a:solidFill>
                  <a:srgbClr val="000000"/>
                </a:solidFill>
                <a:latin typeface="Bookman Old Style" panose="02050604050505020204" pitchFamily="18" charset="0"/>
              </a:rPr>
              <a:t>共轭复数：</a:t>
            </a:r>
          </a:p>
        </p:txBody>
      </p:sp>
      <p:graphicFrame>
        <p:nvGraphicFramePr>
          <p:cNvPr id="17413" name="Object 151"/>
          <p:cNvGraphicFramePr>
            <a:graphicFrameLocks noChangeAspect="1"/>
          </p:cNvGraphicFramePr>
          <p:nvPr/>
        </p:nvGraphicFramePr>
        <p:xfrm>
          <a:off x="2513013" y="17463"/>
          <a:ext cx="3965575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95" name="公式" r:id="rId3" imgW="1287815" imgH="159926" progId="Equation.3">
                  <p:embed/>
                </p:oleObj>
              </mc:Choice>
              <mc:Fallback>
                <p:oleObj name="公式" r:id="rId3" imgW="1287815" imgH="159926" progId="Equation.3">
                  <p:embed/>
                  <p:pic>
                    <p:nvPicPr>
                      <p:cNvPr id="0" name="Object 1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3013" y="17463"/>
                        <a:ext cx="3965575" cy="598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4" name="Object 152"/>
          <p:cNvGraphicFramePr>
            <a:graphicFrameLocks noChangeAspect="1"/>
          </p:cNvGraphicFramePr>
          <p:nvPr/>
        </p:nvGraphicFramePr>
        <p:xfrm>
          <a:off x="2859088" y="719138"/>
          <a:ext cx="33496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96" name="公式" r:id="rId5" imgW="1051773" imgH="129383" progId="Equation.3">
                  <p:embed/>
                </p:oleObj>
              </mc:Choice>
              <mc:Fallback>
                <p:oleObj name="公式" r:id="rId5" imgW="1051773" imgH="129383" progId="Equation.3">
                  <p:embed/>
                  <p:pic>
                    <p:nvPicPr>
                      <p:cNvPr id="0" name="Object 1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9088" y="719138"/>
                        <a:ext cx="3349625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5" name="Object 153"/>
          <p:cNvGraphicFramePr>
            <a:graphicFrameLocks noChangeAspect="1"/>
          </p:cNvGraphicFramePr>
          <p:nvPr/>
        </p:nvGraphicFramePr>
        <p:xfrm>
          <a:off x="2693988" y="1085850"/>
          <a:ext cx="2001837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97" name="公式" r:id="rId7" imgW="404037" imgH="159926" progId="Equation.3">
                  <p:embed/>
                </p:oleObj>
              </mc:Choice>
              <mc:Fallback>
                <p:oleObj name="公式" r:id="rId7" imgW="404037" imgH="159926" progId="Equation.3">
                  <p:embed/>
                  <p:pic>
                    <p:nvPicPr>
                      <p:cNvPr id="0" name="Object 1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3988" y="1085850"/>
                        <a:ext cx="2001837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416" name="Group 170"/>
          <p:cNvGrpSpPr>
            <a:grpSpLocks/>
          </p:cNvGrpSpPr>
          <p:nvPr/>
        </p:nvGrpSpPr>
        <p:grpSpPr bwMode="auto">
          <a:xfrm>
            <a:off x="76200" y="3276600"/>
            <a:ext cx="4114800" cy="3200400"/>
            <a:chOff x="48" y="2064"/>
            <a:chExt cx="2592" cy="2016"/>
          </a:xfrm>
        </p:grpSpPr>
        <p:sp>
          <p:nvSpPr>
            <p:cNvPr id="17424" name="Rectangle 133"/>
            <p:cNvSpPr>
              <a:spLocks noChangeArrowheads="1"/>
            </p:cNvSpPr>
            <p:nvPr/>
          </p:nvSpPr>
          <p:spPr bwMode="auto">
            <a:xfrm>
              <a:off x="1584" y="2064"/>
              <a:ext cx="290" cy="32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 b="1" i="1">
                  <a:solidFill>
                    <a:srgbClr val="000000"/>
                  </a:solidFill>
                  <a:latin typeface="Book Antiqua" panose="02040602050305030304" pitchFamily="18" charset="0"/>
                </a:rPr>
                <a:t>N</a:t>
              </a:r>
            </a:p>
          </p:txBody>
        </p:sp>
        <p:sp>
          <p:nvSpPr>
            <p:cNvPr id="17425" name="AutoShape 154"/>
            <p:cNvSpPr>
              <a:spLocks noChangeArrowheads="1"/>
            </p:cNvSpPr>
            <p:nvPr/>
          </p:nvSpPr>
          <p:spPr bwMode="auto">
            <a:xfrm>
              <a:off x="48" y="3072"/>
              <a:ext cx="2592" cy="1008"/>
            </a:xfrm>
            <a:prstGeom prst="parallelogram">
              <a:avLst>
                <a:gd name="adj" fmla="val 64286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7426" name="Oval 155"/>
            <p:cNvSpPr>
              <a:spLocks noChangeArrowheads="1"/>
            </p:cNvSpPr>
            <p:nvPr/>
          </p:nvSpPr>
          <p:spPr bwMode="auto">
            <a:xfrm>
              <a:off x="1104" y="2496"/>
              <a:ext cx="816" cy="912"/>
            </a:xfrm>
            <a:prstGeom prst="ellips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7427" name="Line 156"/>
            <p:cNvSpPr>
              <a:spLocks noChangeShapeType="1"/>
            </p:cNvSpPr>
            <p:nvPr/>
          </p:nvSpPr>
          <p:spPr bwMode="auto">
            <a:xfrm>
              <a:off x="576" y="3408"/>
              <a:ext cx="1632" cy="0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8" name="Line 157"/>
            <p:cNvSpPr>
              <a:spLocks noChangeShapeType="1"/>
            </p:cNvSpPr>
            <p:nvPr/>
          </p:nvSpPr>
          <p:spPr bwMode="auto">
            <a:xfrm flipV="1">
              <a:off x="1488" y="2208"/>
              <a:ext cx="0" cy="1248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9" name="Line 158"/>
            <p:cNvSpPr>
              <a:spLocks noChangeShapeType="1"/>
            </p:cNvSpPr>
            <p:nvPr/>
          </p:nvSpPr>
          <p:spPr bwMode="auto">
            <a:xfrm flipH="1">
              <a:off x="960" y="3408"/>
              <a:ext cx="528" cy="480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0" name="Line 159"/>
            <p:cNvSpPr>
              <a:spLocks noChangeShapeType="1"/>
            </p:cNvSpPr>
            <p:nvPr/>
          </p:nvSpPr>
          <p:spPr bwMode="auto">
            <a:xfrm flipH="1">
              <a:off x="1488" y="3120"/>
              <a:ext cx="288" cy="288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prstDash val="sysDot"/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1" name="Line 160"/>
            <p:cNvSpPr>
              <a:spLocks noChangeShapeType="1"/>
            </p:cNvSpPr>
            <p:nvPr/>
          </p:nvSpPr>
          <p:spPr bwMode="auto">
            <a:xfrm flipH="1">
              <a:off x="768" y="3408"/>
              <a:ext cx="672" cy="192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2" name="Line 161"/>
            <p:cNvSpPr>
              <a:spLocks noChangeShapeType="1"/>
            </p:cNvSpPr>
            <p:nvPr/>
          </p:nvSpPr>
          <p:spPr bwMode="auto">
            <a:xfrm flipH="1">
              <a:off x="768" y="2496"/>
              <a:ext cx="720" cy="1152"/>
            </a:xfrm>
            <a:prstGeom prst="line">
              <a:avLst/>
            </a:prstGeom>
            <a:noFill/>
            <a:ln w="57150" cap="rnd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3" name="Freeform 162"/>
            <p:cNvSpPr>
              <a:spLocks/>
            </p:cNvSpPr>
            <p:nvPr/>
          </p:nvSpPr>
          <p:spPr bwMode="auto">
            <a:xfrm>
              <a:off x="1200" y="2976"/>
              <a:ext cx="288" cy="432"/>
            </a:xfrm>
            <a:custGeom>
              <a:avLst/>
              <a:gdLst>
                <a:gd name="T0" fmla="*/ 288 w 288"/>
                <a:gd name="T1" fmla="*/ 432 h 432"/>
                <a:gd name="T2" fmla="*/ 48 w 288"/>
                <a:gd name="T3" fmla="*/ 192 h 432"/>
                <a:gd name="T4" fmla="*/ 0 w 288"/>
                <a:gd name="T5" fmla="*/ 0 h 43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88" h="432">
                  <a:moveTo>
                    <a:pt x="288" y="432"/>
                  </a:moveTo>
                  <a:cubicBezTo>
                    <a:pt x="192" y="348"/>
                    <a:pt x="96" y="264"/>
                    <a:pt x="48" y="192"/>
                  </a:cubicBezTo>
                  <a:cubicBezTo>
                    <a:pt x="0" y="120"/>
                    <a:pt x="0" y="60"/>
                    <a:pt x="0" y="0"/>
                  </a:cubicBezTo>
                </a:path>
              </a:pathLst>
            </a:custGeom>
            <a:noFill/>
            <a:ln w="571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4" name="Rectangle 163"/>
            <p:cNvSpPr>
              <a:spLocks noChangeArrowheads="1"/>
            </p:cNvSpPr>
            <p:nvPr/>
          </p:nvSpPr>
          <p:spPr bwMode="auto">
            <a:xfrm>
              <a:off x="1392" y="3456"/>
              <a:ext cx="241" cy="32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 b="1" i="1">
                  <a:solidFill>
                    <a:srgbClr val="000000"/>
                  </a:solidFill>
                  <a:latin typeface="Book Antiqua" panose="02040602050305030304" pitchFamily="18" charset="0"/>
                </a:rPr>
                <a:t>S</a:t>
              </a:r>
            </a:p>
          </p:txBody>
        </p:sp>
        <p:sp>
          <p:nvSpPr>
            <p:cNvPr id="17435" name="Rectangle 164"/>
            <p:cNvSpPr>
              <a:spLocks noChangeArrowheads="1"/>
            </p:cNvSpPr>
            <p:nvPr/>
          </p:nvSpPr>
          <p:spPr bwMode="auto">
            <a:xfrm>
              <a:off x="480" y="3504"/>
              <a:ext cx="228" cy="32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 b="1" i="1">
                  <a:solidFill>
                    <a:srgbClr val="000000"/>
                  </a:solidFill>
                  <a:latin typeface="Book Antiqua" panose="02040602050305030304" pitchFamily="18" charset="0"/>
                </a:rPr>
                <a:t>z</a:t>
              </a:r>
            </a:p>
          </p:txBody>
        </p:sp>
        <p:sp>
          <p:nvSpPr>
            <p:cNvPr id="17436" name="Rectangle 165"/>
            <p:cNvSpPr>
              <a:spLocks noChangeArrowheads="1"/>
            </p:cNvSpPr>
            <p:nvPr/>
          </p:nvSpPr>
          <p:spPr bwMode="auto">
            <a:xfrm>
              <a:off x="1248" y="2784"/>
              <a:ext cx="278" cy="32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 b="1" i="1">
                  <a:solidFill>
                    <a:srgbClr val="000000"/>
                  </a:solidFill>
                  <a:latin typeface="Book Antiqua" panose="02040602050305030304" pitchFamily="18" charset="0"/>
                </a:rPr>
                <a:t>A</a:t>
              </a:r>
            </a:p>
          </p:txBody>
        </p:sp>
      </p:grpSp>
      <p:sp>
        <p:nvSpPr>
          <p:cNvPr id="17417" name="Rectangle 166"/>
          <p:cNvSpPr>
            <a:spLocks noChangeArrowheads="1"/>
          </p:cNvSpPr>
          <p:nvPr/>
        </p:nvSpPr>
        <p:spPr bwMode="auto">
          <a:xfrm>
            <a:off x="4495800" y="3886200"/>
            <a:ext cx="2327275" cy="5191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</a:rPr>
              <a:t>Riemann</a:t>
            </a:r>
            <a:r>
              <a:rPr lang="zh-CN" altLang="zh-CN" sz="2800" b="1">
                <a:solidFill>
                  <a:srgbClr val="000000"/>
                </a:solidFill>
                <a:latin typeface="Book Antiqua" panose="02040602050305030304" pitchFamily="18" charset="0"/>
              </a:rPr>
              <a:t>球面</a:t>
            </a:r>
            <a:endParaRPr lang="zh-CN" altLang="en-US" sz="2800" b="1" i="1">
              <a:solidFill>
                <a:srgbClr val="0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17418" name="Rectangle 167"/>
          <p:cNvSpPr>
            <a:spLocks noChangeArrowheads="1"/>
          </p:cNvSpPr>
          <p:nvPr/>
        </p:nvSpPr>
        <p:spPr bwMode="auto">
          <a:xfrm>
            <a:off x="6934200" y="3886200"/>
            <a:ext cx="1268413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i="1">
                <a:solidFill>
                  <a:srgbClr val="000000"/>
                </a:solidFill>
                <a:latin typeface="Book Antiqua" panose="02040602050305030304" pitchFamily="18" charset="0"/>
              </a:rPr>
              <a:t>复</a:t>
            </a:r>
            <a:r>
              <a:rPr lang="zh-CN" altLang="zh-CN" sz="2800" b="1">
                <a:solidFill>
                  <a:srgbClr val="000000"/>
                </a:solidFill>
                <a:latin typeface="Book Antiqua" panose="02040602050305030304" pitchFamily="18" charset="0"/>
              </a:rPr>
              <a:t>球面</a:t>
            </a:r>
            <a:endParaRPr lang="zh-CN" altLang="en-US" sz="2800" b="1" i="1">
              <a:solidFill>
                <a:srgbClr val="0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17419" name="Rectangle 168"/>
          <p:cNvSpPr>
            <a:spLocks noChangeArrowheads="1"/>
          </p:cNvSpPr>
          <p:nvPr/>
        </p:nvSpPr>
        <p:spPr bwMode="auto">
          <a:xfrm>
            <a:off x="4724400" y="3124200"/>
            <a:ext cx="901700" cy="5191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man Old Style" panose="02050604050505020204" pitchFamily="18" charset="0"/>
              </a:rPr>
              <a:t>零点</a:t>
            </a:r>
          </a:p>
        </p:txBody>
      </p:sp>
      <p:sp>
        <p:nvSpPr>
          <p:cNvPr id="17420" name="Rectangle 169"/>
          <p:cNvSpPr>
            <a:spLocks noChangeArrowheads="1"/>
          </p:cNvSpPr>
          <p:nvPr/>
        </p:nvSpPr>
        <p:spPr bwMode="auto">
          <a:xfrm>
            <a:off x="6019800" y="3124200"/>
            <a:ext cx="1619250" cy="5191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man Old Style" panose="02050604050505020204" pitchFamily="18" charset="0"/>
              </a:rPr>
              <a:t>无限远点</a:t>
            </a:r>
          </a:p>
        </p:txBody>
      </p:sp>
      <p:graphicFrame>
        <p:nvGraphicFramePr>
          <p:cNvPr id="17421" name="Object 171"/>
          <p:cNvGraphicFramePr>
            <a:graphicFrameLocks noChangeAspect="1"/>
          </p:cNvGraphicFramePr>
          <p:nvPr/>
        </p:nvGraphicFramePr>
        <p:xfrm>
          <a:off x="457200" y="1682750"/>
          <a:ext cx="3735388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98" name="公式" r:id="rId9" imgW="1173409" imgH="274461" progId="Equation.3">
                  <p:embed/>
                </p:oleObj>
              </mc:Choice>
              <mc:Fallback>
                <p:oleObj name="公式" r:id="rId9" imgW="1173409" imgH="274461" progId="Equation.3">
                  <p:embed/>
                  <p:pic>
                    <p:nvPicPr>
                      <p:cNvPr id="0" name="Object 1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682750"/>
                        <a:ext cx="3735388" cy="871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22" name="Object 172"/>
          <p:cNvGraphicFramePr>
            <a:graphicFrameLocks noChangeAspect="1"/>
          </p:cNvGraphicFramePr>
          <p:nvPr/>
        </p:nvGraphicFramePr>
        <p:xfrm>
          <a:off x="5235575" y="1531938"/>
          <a:ext cx="3927475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99" name="公式" r:id="rId11" imgW="1241883" imgH="274461" progId="Equation.3">
                  <p:embed/>
                </p:oleObj>
              </mc:Choice>
              <mc:Fallback>
                <p:oleObj name="公式" r:id="rId11" imgW="1241883" imgH="274461" progId="Equation.3">
                  <p:embed/>
                  <p:pic>
                    <p:nvPicPr>
                      <p:cNvPr id="0" name="Object 1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5575" y="1531938"/>
                        <a:ext cx="3927475" cy="869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23" name="Object 173"/>
          <p:cNvGraphicFramePr>
            <a:graphicFrameLocks noChangeAspect="1"/>
          </p:cNvGraphicFramePr>
          <p:nvPr/>
        </p:nvGraphicFramePr>
        <p:xfrm>
          <a:off x="5334000" y="4579938"/>
          <a:ext cx="3438525" cy="227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00" name="BMP 图象" r:id="rId13" imgW="3134162" imgH="1848108" progId="Paint.Picture">
                  <p:embed/>
                </p:oleObj>
              </mc:Choice>
              <mc:Fallback>
                <p:oleObj name="BMP 图象" r:id="rId13" imgW="3134162" imgH="1848108" progId="Paint.Picture">
                  <p:embed/>
                  <p:pic>
                    <p:nvPicPr>
                      <p:cNvPr id="0" name="Object 1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4579938"/>
                        <a:ext cx="3438525" cy="2278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34" name="Object 193"/>
          <p:cNvGraphicFramePr>
            <a:graphicFrameLocks noChangeAspect="1"/>
          </p:cNvGraphicFramePr>
          <p:nvPr/>
        </p:nvGraphicFramePr>
        <p:xfrm>
          <a:off x="280988" y="4606925"/>
          <a:ext cx="548005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743" name="公式" r:id="rId3" imgW="1897274" imgH="137019" progId="Equation.3">
                  <p:embed/>
                </p:oleObj>
              </mc:Choice>
              <mc:Fallback>
                <p:oleObj name="公式" r:id="rId3" imgW="1897274" imgH="137019" progId="Equation.3">
                  <p:embed/>
                  <p:pic>
                    <p:nvPicPr>
                      <p:cNvPr id="0" name="Object 1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988" y="4606925"/>
                        <a:ext cx="5480050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5" name="Line 195"/>
          <p:cNvSpPr>
            <a:spLocks noChangeShapeType="1"/>
          </p:cNvSpPr>
          <p:nvPr/>
        </p:nvSpPr>
        <p:spPr bwMode="auto">
          <a:xfrm flipH="1">
            <a:off x="-76200" y="3276600"/>
            <a:ext cx="9144000" cy="152400"/>
          </a:xfrm>
          <a:prstGeom prst="line">
            <a:avLst/>
          </a:prstGeom>
          <a:noFill/>
          <a:ln w="12700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8436" name="Object 199"/>
          <p:cNvGraphicFramePr>
            <a:graphicFrameLocks noChangeAspect="1"/>
          </p:cNvGraphicFramePr>
          <p:nvPr/>
        </p:nvGraphicFramePr>
        <p:xfrm>
          <a:off x="44450" y="1254125"/>
          <a:ext cx="4484688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744" name="公式" r:id="rId5" imgW="1668886" imgH="137019" progId="Equation.3">
                  <p:embed/>
                </p:oleObj>
              </mc:Choice>
              <mc:Fallback>
                <p:oleObj name="公式" r:id="rId5" imgW="1668886" imgH="137019" progId="Equation.3">
                  <p:embed/>
                  <p:pic>
                    <p:nvPicPr>
                      <p:cNvPr id="0" name="Object 1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50" y="1254125"/>
                        <a:ext cx="4484688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7" name="Rectangle 200"/>
          <p:cNvSpPr>
            <a:spLocks noChangeArrowheads="1"/>
          </p:cNvSpPr>
          <p:nvPr/>
        </p:nvSpPr>
        <p:spPr bwMode="auto">
          <a:xfrm>
            <a:off x="0" y="152400"/>
            <a:ext cx="3071813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man Old Style" panose="02050604050505020204" pitchFamily="18" charset="0"/>
              </a:rPr>
              <a:t>（三）复数的运算</a:t>
            </a:r>
          </a:p>
        </p:txBody>
      </p:sp>
      <p:sp>
        <p:nvSpPr>
          <p:cNvPr id="18438" name="Rectangle 218"/>
          <p:cNvSpPr>
            <a:spLocks noChangeArrowheads="1"/>
          </p:cNvSpPr>
          <p:nvPr/>
        </p:nvSpPr>
        <p:spPr bwMode="auto">
          <a:xfrm>
            <a:off x="304800" y="685800"/>
            <a:ext cx="2947988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00"/>
                </a:solidFill>
                <a:latin typeface="Bookman Old Style" panose="02050604050505020204" pitchFamily="18" charset="0"/>
              </a:rPr>
              <a:t>1</a:t>
            </a:r>
            <a:r>
              <a:rPr lang="zh-CN" altLang="en-US" sz="2800" b="1">
                <a:solidFill>
                  <a:srgbClr val="000000"/>
                </a:solidFill>
                <a:latin typeface="Bookman Old Style" panose="02050604050505020204" pitchFamily="18" charset="0"/>
              </a:rPr>
              <a:t>、复数的加减法</a:t>
            </a:r>
          </a:p>
        </p:txBody>
      </p:sp>
      <p:graphicFrame>
        <p:nvGraphicFramePr>
          <p:cNvPr id="18439" name="Object 219"/>
          <p:cNvGraphicFramePr>
            <a:graphicFrameLocks noChangeAspect="1"/>
          </p:cNvGraphicFramePr>
          <p:nvPr/>
        </p:nvGraphicFramePr>
        <p:xfrm>
          <a:off x="1263650" y="2016125"/>
          <a:ext cx="3186113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745" name="公式" r:id="rId7" imgW="1272505" imgH="137019" progId="Equation.3">
                  <p:embed/>
                </p:oleObj>
              </mc:Choice>
              <mc:Fallback>
                <p:oleObj name="公式" r:id="rId7" imgW="1272505" imgH="137019" progId="Equation.3">
                  <p:embed/>
                  <p:pic>
                    <p:nvPicPr>
                      <p:cNvPr id="0" name="Object 2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3650" y="2016125"/>
                        <a:ext cx="3186113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440" name="Group 255"/>
          <p:cNvGrpSpPr>
            <a:grpSpLocks/>
          </p:cNvGrpSpPr>
          <p:nvPr/>
        </p:nvGrpSpPr>
        <p:grpSpPr bwMode="auto">
          <a:xfrm>
            <a:off x="5638800" y="111125"/>
            <a:ext cx="3429000" cy="2784475"/>
            <a:chOff x="3552" y="70"/>
            <a:chExt cx="2160" cy="1754"/>
          </a:xfrm>
        </p:grpSpPr>
        <p:sp>
          <p:nvSpPr>
            <p:cNvPr id="18469" name="Line 221"/>
            <p:cNvSpPr>
              <a:spLocks noChangeShapeType="1"/>
            </p:cNvSpPr>
            <p:nvPr/>
          </p:nvSpPr>
          <p:spPr bwMode="auto">
            <a:xfrm flipV="1">
              <a:off x="3552" y="1680"/>
              <a:ext cx="2160" cy="0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0" name="Line 222"/>
            <p:cNvSpPr>
              <a:spLocks noChangeShapeType="1"/>
            </p:cNvSpPr>
            <p:nvPr/>
          </p:nvSpPr>
          <p:spPr bwMode="auto">
            <a:xfrm flipV="1">
              <a:off x="3792" y="96"/>
              <a:ext cx="0" cy="1728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8471" name="Object 228"/>
            <p:cNvGraphicFramePr>
              <a:graphicFrameLocks noChangeAspect="1"/>
            </p:cNvGraphicFramePr>
            <p:nvPr/>
          </p:nvGraphicFramePr>
          <p:xfrm>
            <a:off x="5520" y="1364"/>
            <a:ext cx="175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746" name="公式" r:id="rId9" imgW="68474" imgH="61086" progId="Equation.3">
                    <p:embed/>
                  </p:oleObj>
                </mc:Choice>
                <mc:Fallback>
                  <p:oleObj name="公式" r:id="rId9" imgW="68474" imgH="61086" progId="Equation.3">
                    <p:embed/>
                    <p:pic>
                      <p:nvPicPr>
                        <p:cNvPr id="0" name="Object 2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20" y="1364"/>
                          <a:ext cx="175" cy="1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72" name="Object 229"/>
            <p:cNvGraphicFramePr>
              <a:graphicFrameLocks noChangeAspect="1"/>
            </p:cNvGraphicFramePr>
            <p:nvPr/>
          </p:nvGraphicFramePr>
          <p:xfrm>
            <a:off x="3805" y="70"/>
            <a:ext cx="270" cy="2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747" name="公式" r:id="rId11" imgW="68474" imgH="83993" progId="Equation.3">
                    <p:embed/>
                  </p:oleObj>
                </mc:Choice>
                <mc:Fallback>
                  <p:oleObj name="公式" r:id="rId11" imgW="68474" imgH="83993" progId="Equation.3">
                    <p:embed/>
                    <p:pic>
                      <p:nvPicPr>
                        <p:cNvPr id="0" name="Object 2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5" y="70"/>
                          <a:ext cx="270" cy="2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441" name="Group 253"/>
          <p:cNvGrpSpPr>
            <a:grpSpLocks/>
          </p:cNvGrpSpPr>
          <p:nvPr/>
        </p:nvGrpSpPr>
        <p:grpSpPr bwMode="auto">
          <a:xfrm>
            <a:off x="5561013" y="1787525"/>
            <a:ext cx="2371725" cy="1366838"/>
            <a:chOff x="3503" y="1126"/>
            <a:chExt cx="1494" cy="861"/>
          </a:xfrm>
        </p:grpSpPr>
        <p:sp>
          <p:nvSpPr>
            <p:cNvPr id="18463" name="Line 232"/>
            <p:cNvSpPr>
              <a:spLocks noChangeShapeType="1"/>
            </p:cNvSpPr>
            <p:nvPr/>
          </p:nvSpPr>
          <p:spPr bwMode="auto">
            <a:xfrm flipV="1">
              <a:off x="3792" y="1440"/>
              <a:ext cx="1008" cy="240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8464" name="Object 233"/>
            <p:cNvGraphicFramePr>
              <a:graphicFrameLocks noChangeAspect="1"/>
            </p:cNvGraphicFramePr>
            <p:nvPr/>
          </p:nvGraphicFramePr>
          <p:xfrm>
            <a:off x="4761" y="1126"/>
            <a:ext cx="236" cy="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748" name="公式" r:id="rId13" imgW="99095" imgH="137019" progId="Equation.3">
                    <p:embed/>
                  </p:oleObj>
                </mc:Choice>
                <mc:Fallback>
                  <p:oleObj name="公式" r:id="rId13" imgW="99095" imgH="137019" progId="Equation.3">
                    <p:embed/>
                    <p:pic>
                      <p:nvPicPr>
                        <p:cNvPr id="0" name="Object 2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61" y="1126"/>
                          <a:ext cx="236" cy="3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65" name="Line 237"/>
            <p:cNvSpPr>
              <a:spLocks noChangeShapeType="1"/>
            </p:cNvSpPr>
            <p:nvPr/>
          </p:nvSpPr>
          <p:spPr bwMode="auto">
            <a:xfrm flipV="1">
              <a:off x="3792" y="1440"/>
              <a:ext cx="1008" cy="0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6" name="Line 238"/>
            <p:cNvSpPr>
              <a:spLocks noChangeShapeType="1"/>
            </p:cNvSpPr>
            <p:nvPr/>
          </p:nvSpPr>
          <p:spPr bwMode="auto">
            <a:xfrm flipV="1">
              <a:off x="4800" y="1392"/>
              <a:ext cx="0" cy="288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8467" name="Object 240"/>
            <p:cNvGraphicFramePr>
              <a:graphicFrameLocks noChangeAspect="1"/>
            </p:cNvGraphicFramePr>
            <p:nvPr/>
          </p:nvGraphicFramePr>
          <p:xfrm>
            <a:off x="4713" y="1654"/>
            <a:ext cx="236" cy="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749" name="公式" r:id="rId15" imgW="99095" imgH="137019" progId="Equation.3">
                    <p:embed/>
                  </p:oleObj>
                </mc:Choice>
                <mc:Fallback>
                  <p:oleObj name="公式" r:id="rId15" imgW="99095" imgH="137019" progId="Equation.3">
                    <p:embed/>
                    <p:pic>
                      <p:nvPicPr>
                        <p:cNvPr id="0" name="Object 2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13" y="1654"/>
                          <a:ext cx="236" cy="3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68" name="Object 242"/>
            <p:cNvGraphicFramePr>
              <a:graphicFrameLocks noChangeAspect="1"/>
            </p:cNvGraphicFramePr>
            <p:nvPr/>
          </p:nvGraphicFramePr>
          <p:xfrm>
            <a:off x="3503" y="1222"/>
            <a:ext cx="256" cy="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750" name="公式" r:id="rId17" imgW="106751" imgH="137019" progId="Equation.3">
                    <p:embed/>
                  </p:oleObj>
                </mc:Choice>
                <mc:Fallback>
                  <p:oleObj name="公式" r:id="rId17" imgW="106751" imgH="137019" progId="Equation.3">
                    <p:embed/>
                    <p:pic>
                      <p:nvPicPr>
                        <p:cNvPr id="0" name="Object 2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3" y="1222"/>
                          <a:ext cx="256" cy="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442" name="Group 252"/>
          <p:cNvGrpSpPr>
            <a:grpSpLocks/>
          </p:cNvGrpSpPr>
          <p:nvPr/>
        </p:nvGrpSpPr>
        <p:grpSpPr bwMode="auto">
          <a:xfrm>
            <a:off x="5576888" y="720725"/>
            <a:ext cx="1409700" cy="2433638"/>
            <a:chOff x="3513" y="454"/>
            <a:chExt cx="888" cy="1533"/>
          </a:xfrm>
        </p:grpSpPr>
        <p:graphicFrame>
          <p:nvGraphicFramePr>
            <p:cNvPr id="18457" name="Object 192"/>
            <p:cNvGraphicFramePr>
              <a:graphicFrameLocks noChangeAspect="1"/>
            </p:cNvGraphicFramePr>
            <p:nvPr/>
          </p:nvGraphicFramePr>
          <p:xfrm>
            <a:off x="4186" y="454"/>
            <a:ext cx="215" cy="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751" name="公式" r:id="rId19" imgW="91440" imgH="137019" progId="Equation.3">
                    <p:embed/>
                  </p:oleObj>
                </mc:Choice>
                <mc:Fallback>
                  <p:oleObj name="公式" r:id="rId19" imgW="91440" imgH="137019" progId="Equation.3">
                    <p:embed/>
                    <p:pic>
                      <p:nvPicPr>
                        <p:cNvPr id="0" name="Object 19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86" y="454"/>
                          <a:ext cx="215" cy="3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58" name="Line 224"/>
            <p:cNvSpPr>
              <a:spLocks noChangeShapeType="1"/>
            </p:cNvSpPr>
            <p:nvPr/>
          </p:nvSpPr>
          <p:spPr bwMode="auto">
            <a:xfrm flipV="1">
              <a:off x="3792" y="720"/>
              <a:ext cx="384" cy="0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9" name="Line 225"/>
            <p:cNvSpPr>
              <a:spLocks noChangeShapeType="1"/>
            </p:cNvSpPr>
            <p:nvPr/>
          </p:nvSpPr>
          <p:spPr bwMode="auto">
            <a:xfrm flipV="1">
              <a:off x="4176" y="720"/>
              <a:ext cx="0" cy="960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0" name="Line 231"/>
            <p:cNvSpPr>
              <a:spLocks noChangeShapeType="1"/>
            </p:cNvSpPr>
            <p:nvPr/>
          </p:nvSpPr>
          <p:spPr bwMode="auto">
            <a:xfrm flipV="1">
              <a:off x="3792" y="720"/>
              <a:ext cx="384" cy="912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8461" name="Object 241"/>
            <p:cNvGraphicFramePr>
              <a:graphicFrameLocks noChangeAspect="1"/>
            </p:cNvGraphicFramePr>
            <p:nvPr/>
          </p:nvGraphicFramePr>
          <p:xfrm>
            <a:off x="4080" y="1654"/>
            <a:ext cx="235" cy="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752" name="公式" r:id="rId21" imgW="99095" imgH="137019" progId="Equation.3">
                    <p:embed/>
                  </p:oleObj>
                </mc:Choice>
                <mc:Fallback>
                  <p:oleObj name="公式" r:id="rId21" imgW="99095" imgH="137019" progId="Equation.3">
                    <p:embed/>
                    <p:pic>
                      <p:nvPicPr>
                        <p:cNvPr id="0" name="Object 2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0" y="1654"/>
                          <a:ext cx="235" cy="3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62" name="Object 243"/>
            <p:cNvGraphicFramePr>
              <a:graphicFrameLocks noChangeAspect="1"/>
            </p:cNvGraphicFramePr>
            <p:nvPr/>
          </p:nvGraphicFramePr>
          <p:xfrm>
            <a:off x="3513" y="550"/>
            <a:ext cx="236" cy="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753" name="公式" r:id="rId23" imgW="99095" imgH="137019" progId="Equation.3">
                    <p:embed/>
                  </p:oleObj>
                </mc:Choice>
                <mc:Fallback>
                  <p:oleObj name="公式" r:id="rId23" imgW="99095" imgH="137019" progId="Equation.3">
                    <p:embed/>
                    <p:pic>
                      <p:nvPicPr>
                        <p:cNvPr id="0" name="Object 2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13" y="550"/>
                          <a:ext cx="236" cy="3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443" name="Group 256"/>
          <p:cNvGrpSpPr>
            <a:grpSpLocks/>
          </p:cNvGrpSpPr>
          <p:nvPr/>
        </p:nvGrpSpPr>
        <p:grpSpPr bwMode="auto">
          <a:xfrm>
            <a:off x="4892675" y="111125"/>
            <a:ext cx="4171950" cy="3043238"/>
            <a:chOff x="3082" y="70"/>
            <a:chExt cx="2628" cy="1917"/>
          </a:xfrm>
        </p:grpSpPr>
        <p:graphicFrame>
          <p:nvGraphicFramePr>
            <p:cNvPr id="18450" name="Object 244"/>
            <p:cNvGraphicFramePr>
              <a:graphicFrameLocks noChangeAspect="1"/>
            </p:cNvGraphicFramePr>
            <p:nvPr/>
          </p:nvGraphicFramePr>
          <p:xfrm>
            <a:off x="5040" y="1654"/>
            <a:ext cx="670" cy="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754" name="公式" r:id="rId25" imgW="373415" imgH="137019" progId="Equation.3">
                    <p:embed/>
                  </p:oleObj>
                </mc:Choice>
                <mc:Fallback>
                  <p:oleObj name="公式" r:id="rId25" imgW="373415" imgH="137019" progId="Equation.3">
                    <p:embed/>
                    <p:pic>
                      <p:nvPicPr>
                        <p:cNvPr id="0" name="Object 2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0" y="1654"/>
                          <a:ext cx="670" cy="3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8451" name="Group 254"/>
            <p:cNvGrpSpPr>
              <a:grpSpLocks/>
            </p:cNvGrpSpPr>
            <p:nvPr/>
          </p:nvGrpSpPr>
          <p:grpSpPr bwMode="auto">
            <a:xfrm>
              <a:off x="3082" y="70"/>
              <a:ext cx="2564" cy="1610"/>
              <a:chOff x="3082" y="70"/>
              <a:chExt cx="2564" cy="1610"/>
            </a:xfrm>
          </p:grpSpPr>
          <p:sp>
            <p:nvSpPr>
              <p:cNvPr id="18452" name="Line 223"/>
              <p:cNvSpPr>
                <a:spLocks noChangeShapeType="1"/>
              </p:cNvSpPr>
              <p:nvPr/>
            </p:nvSpPr>
            <p:spPr bwMode="auto">
              <a:xfrm flipV="1">
                <a:off x="3792" y="432"/>
                <a:ext cx="1440" cy="1248"/>
              </a:xfrm>
              <a:prstGeom prst="line">
                <a:avLst/>
              </a:prstGeom>
              <a:noFill/>
              <a:ln w="5715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453" name="Line 234"/>
              <p:cNvSpPr>
                <a:spLocks noChangeShapeType="1"/>
              </p:cNvSpPr>
              <p:nvPr/>
            </p:nvSpPr>
            <p:spPr bwMode="auto">
              <a:xfrm flipV="1">
                <a:off x="3792" y="432"/>
                <a:ext cx="1392" cy="0"/>
              </a:xfrm>
              <a:prstGeom prst="line">
                <a:avLst/>
              </a:prstGeom>
              <a:noFill/>
              <a:ln w="38100" cap="rnd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454" name="Line 235"/>
              <p:cNvSpPr>
                <a:spLocks noChangeShapeType="1"/>
              </p:cNvSpPr>
              <p:nvPr/>
            </p:nvSpPr>
            <p:spPr bwMode="auto">
              <a:xfrm flipV="1">
                <a:off x="5184" y="432"/>
                <a:ext cx="0" cy="1248"/>
              </a:xfrm>
              <a:prstGeom prst="line">
                <a:avLst/>
              </a:prstGeom>
              <a:noFill/>
              <a:ln w="38100" cap="rnd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8455" name="Object 239"/>
              <p:cNvGraphicFramePr>
                <a:graphicFrameLocks noChangeAspect="1"/>
              </p:cNvGraphicFramePr>
              <p:nvPr/>
            </p:nvGraphicFramePr>
            <p:xfrm>
              <a:off x="4992" y="70"/>
              <a:ext cx="654" cy="33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8755" name="公式" r:id="rId27" imgW="365760" imgH="137019" progId="Equation.3">
                      <p:embed/>
                    </p:oleObj>
                  </mc:Choice>
                  <mc:Fallback>
                    <p:oleObj name="公式" r:id="rId27" imgW="365760" imgH="137019" progId="Equation.3">
                      <p:embed/>
                      <p:pic>
                        <p:nvPicPr>
                          <p:cNvPr id="0" name="Object 23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92" y="70"/>
                            <a:ext cx="654" cy="33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tx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456" name="Object 245"/>
              <p:cNvGraphicFramePr>
                <a:graphicFrameLocks noChangeAspect="1"/>
              </p:cNvGraphicFramePr>
              <p:nvPr/>
            </p:nvGraphicFramePr>
            <p:xfrm>
              <a:off x="3082" y="214"/>
              <a:ext cx="671" cy="33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8756" name="公式" r:id="rId29" imgW="373415" imgH="137019" progId="Equation.3">
                      <p:embed/>
                    </p:oleObj>
                  </mc:Choice>
                  <mc:Fallback>
                    <p:oleObj name="公式" r:id="rId29" imgW="373415" imgH="137019" progId="Equation.3">
                      <p:embed/>
                      <p:pic>
                        <p:nvPicPr>
                          <p:cNvPr id="0" name="Object 24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82" y="214"/>
                            <a:ext cx="671" cy="33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tx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18444" name="Line 246"/>
          <p:cNvSpPr>
            <a:spLocks noChangeShapeType="1"/>
          </p:cNvSpPr>
          <p:nvPr/>
        </p:nvSpPr>
        <p:spPr bwMode="auto">
          <a:xfrm flipV="1">
            <a:off x="4724400" y="76200"/>
            <a:ext cx="0" cy="3200400"/>
          </a:xfrm>
          <a:prstGeom prst="line">
            <a:avLst/>
          </a:prstGeom>
          <a:noFill/>
          <a:ln w="12700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8445" name="Object 247"/>
          <p:cNvGraphicFramePr>
            <a:graphicFrameLocks noChangeAspect="1"/>
          </p:cNvGraphicFramePr>
          <p:nvPr/>
        </p:nvGraphicFramePr>
        <p:xfrm>
          <a:off x="246063" y="3695700"/>
          <a:ext cx="1262062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757" name="公式" r:id="rId31" imgW="404037" imgH="175197" progId="Equation.3">
                  <p:embed/>
                </p:oleObj>
              </mc:Choice>
              <mc:Fallback>
                <p:oleObj name="公式" r:id="rId31" imgW="404037" imgH="175197" progId="Equation.3">
                  <p:embed/>
                  <p:pic>
                    <p:nvPicPr>
                      <p:cNvPr id="0" name="Object 2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063" y="3695700"/>
                        <a:ext cx="1262062" cy="674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6" name="Object 248"/>
          <p:cNvGraphicFramePr>
            <a:graphicFrameLocks noChangeAspect="1"/>
          </p:cNvGraphicFramePr>
          <p:nvPr/>
        </p:nvGraphicFramePr>
        <p:xfrm>
          <a:off x="1812925" y="3598863"/>
          <a:ext cx="3522663" cy="74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758" name="公式" r:id="rId33" imgW="1402222" imgH="213376" progId="Equation.3">
                  <p:embed/>
                </p:oleObj>
              </mc:Choice>
              <mc:Fallback>
                <p:oleObj name="公式" r:id="rId33" imgW="1402222" imgH="213376" progId="Equation.3">
                  <p:embed/>
                  <p:pic>
                    <p:nvPicPr>
                      <p:cNvPr id="0" name="Object 2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2925" y="3598863"/>
                        <a:ext cx="3522663" cy="747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7" name="Rectangle 249"/>
          <p:cNvSpPr>
            <a:spLocks noChangeArrowheads="1"/>
          </p:cNvSpPr>
          <p:nvPr/>
        </p:nvSpPr>
        <p:spPr bwMode="auto">
          <a:xfrm>
            <a:off x="152400" y="5410200"/>
            <a:ext cx="1371600" cy="946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man Old Style" panose="02050604050505020204" pitchFamily="18" charset="0"/>
              </a:rPr>
              <a:t>有三角关系：</a:t>
            </a:r>
          </a:p>
        </p:txBody>
      </p:sp>
      <p:graphicFrame>
        <p:nvGraphicFramePr>
          <p:cNvPr id="18448" name="Object 250"/>
          <p:cNvGraphicFramePr>
            <a:graphicFrameLocks noChangeAspect="1"/>
          </p:cNvGraphicFramePr>
          <p:nvPr/>
        </p:nvGraphicFramePr>
        <p:xfrm>
          <a:off x="1524000" y="5675313"/>
          <a:ext cx="3014663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759" name="公式" r:id="rId35" imgW="1044117" imgH="175197" progId="Equation.3">
                  <p:embed/>
                </p:oleObj>
              </mc:Choice>
              <mc:Fallback>
                <p:oleObj name="公式" r:id="rId35" imgW="1044117" imgH="175197" progId="Equation.3">
                  <p:embed/>
                  <p:pic>
                    <p:nvPicPr>
                      <p:cNvPr id="0" name="Object 2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5675313"/>
                        <a:ext cx="3014663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9" name="Object 251"/>
          <p:cNvGraphicFramePr>
            <a:graphicFrameLocks noChangeAspect="1"/>
          </p:cNvGraphicFramePr>
          <p:nvPr/>
        </p:nvGraphicFramePr>
        <p:xfrm>
          <a:off x="5791200" y="5675313"/>
          <a:ext cx="3014663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760" name="公式" r:id="rId37" imgW="1044117" imgH="175197" progId="Equation.3">
                  <p:embed/>
                </p:oleObj>
              </mc:Choice>
              <mc:Fallback>
                <p:oleObj name="公式" r:id="rId37" imgW="1044117" imgH="175197" progId="Equation.3">
                  <p:embed/>
                  <p:pic>
                    <p:nvPicPr>
                      <p:cNvPr id="0" name="Object 2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5675313"/>
                        <a:ext cx="3014663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Line 4"/>
          <p:cNvSpPr>
            <a:spLocks noChangeShapeType="1"/>
          </p:cNvSpPr>
          <p:nvPr/>
        </p:nvSpPr>
        <p:spPr bwMode="auto">
          <a:xfrm flipH="1">
            <a:off x="0" y="2362200"/>
            <a:ext cx="9144000" cy="1524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9459" name="Object 5"/>
          <p:cNvGraphicFramePr>
            <a:graphicFrameLocks noChangeAspect="1"/>
          </p:cNvGraphicFramePr>
          <p:nvPr/>
        </p:nvGraphicFramePr>
        <p:xfrm>
          <a:off x="349250" y="873125"/>
          <a:ext cx="4221163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69" name="公式" r:id="rId3" imgW="1577446" imgH="137019" progId="Equation.3">
                  <p:embed/>
                </p:oleObj>
              </mc:Choice>
              <mc:Fallback>
                <p:oleObj name="公式" r:id="rId3" imgW="1577446" imgH="137019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" y="873125"/>
                        <a:ext cx="4221163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0" name="Rectangle 7"/>
          <p:cNvSpPr>
            <a:spLocks noChangeArrowheads="1"/>
          </p:cNvSpPr>
          <p:nvPr/>
        </p:nvSpPr>
        <p:spPr bwMode="auto">
          <a:xfrm>
            <a:off x="228600" y="228600"/>
            <a:ext cx="25876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00"/>
                </a:solidFill>
                <a:latin typeface="Bookman Old Style" panose="02050604050505020204" pitchFamily="18" charset="0"/>
              </a:rPr>
              <a:t>2</a:t>
            </a:r>
            <a:r>
              <a:rPr lang="zh-CN" altLang="en-US" sz="2800" b="1">
                <a:solidFill>
                  <a:srgbClr val="000000"/>
                </a:solidFill>
                <a:latin typeface="Bookman Old Style" panose="02050604050505020204" pitchFamily="18" charset="0"/>
              </a:rPr>
              <a:t>、复数的乘法</a:t>
            </a:r>
          </a:p>
        </p:txBody>
      </p:sp>
      <p:graphicFrame>
        <p:nvGraphicFramePr>
          <p:cNvPr id="19461" name="Object 8"/>
          <p:cNvGraphicFramePr>
            <a:graphicFrameLocks noChangeAspect="1"/>
          </p:cNvGraphicFramePr>
          <p:nvPr/>
        </p:nvGraphicFramePr>
        <p:xfrm>
          <a:off x="1493838" y="1711325"/>
          <a:ext cx="4225925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70" name="公式" r:id="rId5" imgW="1699083" imgH="137019" progId="Equation.3">
                  <p:embed/>
                </p:oleObj>
              </mc:Choice>
              <mc:Fallback>
                <p:oleObj name="公式" r:id="rId5" imgW="1699083" imgH="137019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3838" y="1711325"/>
                        <a:ext cx="4225925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2" name="Object 36"/>
          <p:cNvGraphicFramePr>
            <a:graphicFrameLocks noChangeAspect="1"/>
          </p:cNvGraphicFramePr>
          <p:nvPr/>
        </p:nvGraphicFramePr>
        <p:xfrm>
          <a:off x="1092200" y="2438400"/>
          <a:ext cx="46228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71" name="公式" r:id="rId7" imgW="1097280" imgH="175197" progId="Equation.3">
                  <p:embed/>
                </p:oleObj>
              </mc:Choice>
              <mc:Fallback>
                <p:oleObj name="公式" r:id="rId7" imgW="1097280" imgH="175197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2200" y="2438400"/>
                        <a:ext cx="46228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3" name="Object 37"/>
          <p:cNvGraphicFramePr>
            <a:graphicFrameLocks noChangeAspect="1"/>
          </p:cNvGraphicFramePr>
          <p:nvPr/>
        </p:nvGraphicFramePr>
        <p:xfrm>
          <a:off x="2667000" y="3276600"/>
          <a:ext cx="35052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72" name="公式" r:id="rId9" imgW="822960" imgH="175197" progId="Equation.3">
                  <p:embed/>
                </p:oleObj>
              </mc:Choice>
              <mc:Fallback>
                <p:oleObj name="公式" r:id="rId9" imgW="822960" imgH="175197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3276600"/>
                        <a:ext cx="35052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4" name="Object 38"/>
          <p:cNvGraphicFramePr>
            <a:graphicFrameLocks noChangeAspect="1"/>
          </p:cNvGraphicFramePr>
          <p:nvPr/>
        </p:nvGraphicFramePr>
        <p:xfrm>
          <a:off x="2944813" y="4078288"/>
          <a:ext cx="5945187" cy="60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73" name="公式" r:id="rId11" imgW="1996369" imgH="137019" progId="Equation.3">
                  <p:embed/>
                </p:oleObj>
              </mc:Choice>
              <mc:Fallback>
                <p:oleObj name="公式" r:id="rId11" imgW="1996369" imgH="137019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4813" y="4078288"/>
                        <a:ext cx="5945187" cy="604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5" name="Object 39"/>
          <p:cNvGraphicFramePr>
            <a:graphicFrameLocks noChangeAspect="1"/>
          </p:cNvGraphicFramePr>
          <p:nvPr/>
        </p:nvGraphicFramePr>
        <p:xfrm>
          <a:off x="2159000" y="5219700"/>
          <a:ext cx="401320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74" name="公式" r:id="rId13" imgW="945022" imgH="175197" progId="Equation.3">
                  <p:embed/>
                </p:oleObj>
              </mc:Choice>
              <mc:Fallback>
                <p:oleObj name="公式" r:id="rId13" imgW="945022" imgH="175197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0" y="5219700"/>
                        <a:ext cx="4013200" cy="68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6" name="AutoShape 40"/>
          <p:cNvSpPr>
            <a:spLocks noChangeArrowheads="1"/>
          </p:cNvSpPr>
          <p:nvPr/>
        </p:nvSpPr>
        <p:spPr bwMode="auto">
          <a:xfrm>
            <a:off x="685800" y="5257800"/>
            <a:ext cx="762000" cy="685800"/>
          </a:xfrm>
          <a:prstGeom prst="rightArrow">
            <a:avLst>
              <a:gd name="adj1" fmla="val 50000"/>
              <a:gd name="adj2" fmla="val 27778"/>
            </a:avLst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19467" name="Object 41"/>
          <p:cNvGraphicFramePr>
            <a:graphicFrameLocks noChangeAspect="1"/>
          </p:cNvGraphicFramePr>
          <p:nvPr/>
        </p:nvGraphicFramePr>
        <p:xfrm>
          <a:off x="2168525" y="6054725"/>
          <a:ext cx="4483100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75" name="公式" r:id="rId15" imgW="1546825" imgH="137019" progId="Equation.3">
                  <p:embed/>
                </p:oleObj>
              </mc:Choice>
              <mc:Fallback>
                <p:oleObj name="公式" r:id="rId15" imgW="1546825" imgH="137019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8525" y="6054725"/>
                        <a:ext cx="4483100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Line 2"/>
          <p:cNvSpPr>
            <a:spLocks noChangeShapeType="1"/>
          </p:cNvSpPr>
          <p:nvPr/>
        </p:nvSpPr>
        <p:spPr bwMode="auto">
          <a:xfrm flipH="1">
            <a:off x="0" y="36576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0483" name="Object 3"/>
          <p:cNvGraphicFramePr>
            <a:graphicFrameLocks noChangeAspect="1"/>
          </p:cNvGraphicFramePr>
          <p:nvPr/>
        </p:nvGraphicFramePr>
        <p:xfrm>
          <a:off x="1660525" y="868363"/>
          <a:ext cx="2211388" cy="992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93" name="公式" r:id="rId3" imgW="792338" imgH="297369" progId="Equation.3">
                  <p:embed/>
                </p:oleObj>
              </mc:Choice>
              <mc:Fallback>
                <p:oleObj name="公式" r:id="rId3" imgW="792338" imgH="297369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0525" y="868363"/>
                        <a:ext cx="2211388" cy="992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228600" y="228600"/>
            <a:ext cx="2571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00"/>
                </a:solidFill>
                <a:latin typeface="Bookman Old Style" panose="02050604050505020204" pitchFamily="18" charset="0"/>
              </a:rPr>
              <a:t>3</a:t>
            </a:r>
            <a:r>
              <a:rPr lang="zh-CN" altLang="en-US" sz="2800" b="1">
                <a:solidFill>
                  <a:srgbClr val="000000"/>
                </a:solidFill>
                <a:latin typeface="Bookman Old Style" panose="02050604050505020204" pitchFamily="18" charset="0"/>
              </a:rPr>
              <a:t>、复数的除法</a:t>
            </a:r>
          </a:p>
        </p:txBody>
      </p:sp>
      <p:graphicFrame>
        <p:nvGraphicFramePr>
          <p:cNvPr id="20485" name="Object 7"/>
          <p:cNvGraphicFramePr>
            <a:graphicFrameLocks noChangeAspect="1"/>
          </p:cNvGraphicFramePr>
          <p:nvPr/>
        </p:nvGraphicFramePr>
        <p:xfrm>
          <a:off x="4140200" y="3721100"/>
          <a:ext cx="2336800" cy="139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94" name="公式" r:id="rId5" imgW="525674" imgH="365666" progId="Equation.3">
                  <p:embed/>
                </p:oleObj>
              </mc:Choice>
              <mc:Fallback>
                <p:oleObj name="公式" r:id="rId5" imgW="525674" imgH="365666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200" y="3721100"/>
                        <a:ext cx="2336800" cy="139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6" name="Object 12"/>
          <p:cNvGraphicFramePr>
            <a:graphicFrameLocks noChangeAspect="1"/>
          </p:cNvGraphicFramePr>
          <p:nvPr/>
        </p:nvGraphicFramePr>
        <p:xfrm>
          <a:off x="3765550" y="868363"/>
          <a:ext cx="3333750" cy="992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95" name="公式" r:id="rId7" imgW="1226997" imgH="297369" progId="Equation.3">
                  <p:embed/>
                </p:oleObj>
              </mc:Choice>
              <mc:Fallback>
                <p:oleObj name="公式" r:id="rId7" imgW="1226997" imgH="297369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5550" y="868363"/>
                        <a:ext cx="3333750" cy="992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7" name="Object 13"/>
          <p:cNvGraphicFramePr>
            <a:graphicFrameLocks noChangeAspect="1"/>
          </p:cNvGraphicFramePr>
          <p:nvPr/>
        </p:nvGraphicFramePr>
        <p:xfrm>
          <a:off x="2165350" y="2279650"/>
          <a:ext cx="4389438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96" name="公式" r:id="rId9" imgW="1630609" imgH="327487" progId="Equation.3">
                  <p:embed/>
                </p:oleObj>
              </mc:Choice>
              <mc:Fallback>
                <p:oleObj name="公式" r:id="rId9" imgW="1630609" imgH="327487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5350" y="2279650"/>
                        <a:ext cx="4389438" cy="1063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8" name="Rectangle 14"/>
          <p:cNvSpPr>
            <a:spLocks noChangeArrowheads="1"/>
          </p:cNvSpPr>
          <p:nvPr/>
        </p:nvSpPr>
        <p:spPr bwMode="auto">
          <a:xfrm>
            <a:off x="0" y="4038600"/>
            <a:ext cx="19700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man Old Style" panose="02050604050505020204" pitchFamily="18" charset="0"/>
              </a:rPr>
              <a:t>或指数式：</a:t>
            </a:r>
          </a:p>
        </p:txBody>
      </p:sp>
      <p:graphicFrame>
        <p:nvGraphicFramePr>
          <p:cNvPr id="20489" name="Object 15"/>
          <p:cNvGraphicFramePr>
            <a:graphicFrameLocks noChangeAspect="1"/>
          </p:cNvGraphicFramePr>
          <p:nvPr/>
        </p:nvGraphicFramePr>
        <p:xfrm>
          <a:off x="1889125" y="3992563"/>
          <a:ext cx="2211388" cy="992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97" name="公式" r:id="rId11" imgW="792338" imgH="297369" progId="Equation.3">
                  <p:embed/>
                </p:oleObj>
              </mc:Choice>
              <mc:Fallback>
                <p:oleObj name="公式" r:id="rId11" imgW="792338" imgH="297369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9125" y="3992563"/>
                        <a:ext cx="2211388" cy="992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90" name="Object 16"/>
          <p:cNvGraphicFramePr>
            <a:graphicFrameLocks noChangeAspect="1"/>
          </p:cNvGraphicFramePr>
          <p:nvPr/>
        </p:nvGraphicFramePr>
        <p:xfrm>
          <a:off x="0" y="5307013"/>
          <a:ext cx="41148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98" name="公式" r:id="rId13" imgW="975218" imgH="297369" progId="Equation.3">
                  <p:embed/>
                </p:oleObj>
              </mc:Choice>
              <mc:Fallback>
                <p:oleObj name="公式" r:id="rId13" imgW="975218" imgH="297369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5307013"/>
                        <a:ext cx="4114800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91" name="Object 17"/>
          <p:cNvGraphicFramePr>
            <a:graphicFrameLocks noChangeAspect="1"/>
          </p:cNvGraphicFramePr>
          <p:nvPr/>
        </p:nvGraphicFramePr>
        <p:xfrm>
          <a:off x="4203700" y="5434013"/>
          <a:ext cx="4849813" cy="941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99" name="公式" r:id="rId15" imgW="2004025" imgH="297369" progId="Equation.3">
                  <p:embed/>
                </p:oleObj>
              </mc:Choice>
              <mc:Fallback>
                <p:oleObj name="公式" r:id="rId15" imgW="2004025" imgH="297369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3700" y="5434013"/>
                        <a:ext cx="4849813" cy="941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>
          <a:xfrm>
            <a:off x="684213" y="-26988"/>
            <a:ext cx="7772400" cy="1143001"/>
          </a:xfrm>
        </p:spPr>
        <p:txBody>
          <a:bodyPr/>
          <a:lstStyle/>
          <a:p>
            <a:r>
              <a:rPr lang="zh-CN" altLang="en-US"/>
              <a:t>复数乘法和向量的关系</a:t>
            </a:r>
          </a:p>
        </p:txBody>
      </p:sp>
      <p:sp>
        <p:nvSpPr>
          <p:cNvPr id="21507" name="标题 1"/>
          <p:cNvSpPr txBox="1">
            <a:spLocks/>
          </p:cNvSpPr>
          <p:nvPr/>
        </p:nvSpPr>
        <p:spPr bwMode="auto">
          <a:xfrm>
            <a:off x="539750" y="1341438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4400">
                <a:solidFill>
                  <a:srgbClr val="FF0000"/>
                </a:solidFill>
              </a:rPr>
              <a:t>并矢：扩展维度</a:t>
            </a:r>
            <a:endParaRPr lang="en-US" altLang="zh-CN" sz="4400">
              <a:solidFill>
                <a:srgbClr val="FF0000"/>
              </a:solidFill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4400">
                <a:solidFill>
                  <a:srgbClr val="FF0000"/>
                </a:solidFill>
              </a:rPr>
              <a:t>叉乘：标量</a:t>
            </a:r>
            <a:endParaRPr lang="en-US" altLang="zh-CN" sz="4400">
              <a:solidFill>
                <a:srgbClr val="FF0000"/>
              </a:solidFill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4400">
                <a:solidFill>
                  <a:srgbClr val="FF0000"/>
                </a:solidFill>
              </a:rPr>
              <a:t>点乘：法线方向</a:t>
            </a:r>
            <a:endParaRPr lang="en-US" altLang="zh-CN" sz="4400">
              <a:solidFill>
                <a:srgbClr val="FF0000"/>
              </a:solidFill>
            </a:endParaRPr>
          </a:p>
        </p:txBody>
      </p:sp>
      <p:graphicFrame>
        <p:nvGraphicFramePr>
          <p:cNvPr id="21508" name="对象 4"/>
          <p:cNvGraphicFramePr>
            <a:graphicFrameLocks noChangeAspect="1"/>
          </p:cNvGraphicFramePr>
          <p:nvPr/>
        </p:nvGraphicFramePr>
        <p:xfrm>
          <a:off x="0" y="2997200"/>
          <a:ext cx="9037638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92" name="Equation" r:id="rId3" imgW="3187700" imgH="203200" progId="Equation.DSMT4">
                  <p:embed/>
                </p:oleObj>
              </mc:Choice>
              <mc:Fallback>
                <p:oleObj name="Equation" r:id="rId3" imgW="3187700" imgH="2032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997200"/>
                        <a:ext cx="9037638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9" name="椭圆 6"/>
          <p:cNvSpPr>
            <a:spLocks noChangeArrowheads="1"/>
          </p:cNvSpPr>
          <p:nvPr/>
        </p:nvSpPr>
        <p:spPr bwMode="auto">
          <a:xfrm>
            <a:off x="3851275" y="2997200"/>
            <a:ext cx="865188" cy="576263"/>
          </a:xfrm>
          <a:prstGeom prst="ellipse">
            <a:avLst/>
          </a:prstGeom>
          <a:noFill/>
          <a:ln w="381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21510" name="椭圆 7"/>
          <p:cNvSpPr>
            <a:spLocks noChangeArrowheads="1"/>
          </p:cNvSpPr>
          <p:nvPr/>
        </p:nvSpPr>
        <p:spPr bwMode="auto">
          <a:xfrm>
            <a:off x="5292725" y="2997200"/>
            <a:ext cx="863600" cy="576263"/>
          </a:xfrm>
          <a:prstGeom prst="ellipse">
            <a:avLst/>
          </a:prstGeom>
          <a:noFill/>
          <a:ln w="381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21511" name="椭圆 8"/>
          <p:cNvSpPr>
            <a:spLocks noChangeArrowheads="1"/>
          </p:cNvSpPr>
          <p:nvPr/>
        </p:nvSpPr>
        <p:spPr bwMode="auto">
          <a:xfrm>
            <a:off x="6732588" y="2995613"/>
            <a:ext cx="863600" cy="576262"/>
          </a:xfrm>
          <a:prstGeom prst="ellipse">
            <a:avLst/>
          </a:prstGeom>
          <a:noFill/>
          <a:ln w="381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21512" name="椭圆 9"/>
          <p:cNvSpPr>
            <a:spLocks noChangeArrowheads="1"/>
          </p:cNvSpPr>
          <p:nvPr/>
        </p:nvSpPr>
        <p:spPr bwMode="auto">
          <a:xfrm>
            <a:off x="8172450" y="2997200"/>
            <a:ext cx="865188" cy="576263"/>
          </a:xfrm>
          <a:prstGeom prst="ellipse">
            <a:avLst/>
          </a:prstGeom>
          <a:noFill/>
          <a:ln w="381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21513" name="对象 10"/>
          <p:cNvGraphicFramePr>
            <a:graphicFrameLocks noChangeAspect="1"/>
          </p:cNvGraphicFramePr>
          <p:nvPr/>
        </p:nvGraphicFramePr>
        <p:xfrm>
          <a:off x="211138" y="4375150"/>
          <a:ext cx="421005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93" name="Equation" r:id="rId5" imgW="1790700" imgH="203200" progId="Equation.DSMT4">
                  <p:embed/>
                </p:oleObj>
              </mc:Choice>
              <mc:Fallback>
                <p:oleObj name="Equation" r:id="rId5" imgW="1790700" imgH="203200" progId="Equation.DSMT4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138" y="4375150"/>
                        <a:ext cx="4210050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4" name="文本框 11"/>
          <p:cNvSpPr txBox="1">
            <a:spLocks noChangeArrowheads="1"/>
          </p:cNvSpPr>
          <p:nvPr/>
        </p:nvSpPr>
        <p:spPr bwMode="auto">
          <a:xfrm>
            <a:off x="4932363" y="4268788"/>
            <a:ext cx="1295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/>
              <a:t>点乘</a:t>
            </a:r>
          </a:p>
        </p:txBody>
      </p:sp>
      <p:graphicFrame>
        <p:nvGraphicFramePr>
          <p:cNvPr id="21515" name="对象 12"/>
          <p:cNvGraphicFramePr>
            <a:graphicFrameLocks noChangeAspect="1"/>
          </p:cNvGraphicFramePr>
          <p:nvPr/>
        </p:nvGraphicFramePr>
        <p:xfrm>
          <a:off x="61913" y="4976813"/>
          <a:ext cx="4508500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94" name="Equation" r:id="rId7" imgW="1916868" imgH="203112" progId="Equation.DSMT4">
                  <p:embed/>
                </p:oleObj>
              </mc:Choice>
              <mc:Fallback>
                <p:oleObj name="Equation" r:id="rId7" imgW="1916868" imgH="203112" progId="Equation.DSMT4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13" y="4976813"/>
                        <a:ext cx="4508500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6" name="文本框 13"/>
          <p:cNvSpPr txBox="1">
            <a:spLocks noChangeArrowheads="1"/>
          </p:cNvSpPr>
          <p:nvPr/>
        </p:nvSpPr>
        <p:spPr bwMode="auto">
          <a:xfrm>
            <a:off x="4932363" y="4868863"/>
            <a:ext cx="12954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/>
              <a:t>叉乘</a:t>
            </a:r>
          </a:p>
        </p:txBody>
      </p:sp>
      <p:graphicFrame>
        <p:nvGraphicFramePr>
          <p:cNvPr id="21517" name="对象 14"/>
          <p:cNvGraphicFramePr>
            <a:graphicFrameLocks noChangeAspect="1"/>
          </p:cNvGraphicFramePr>
          <p:nvPr/>
        </p:nvGraphicFramePr>
        <p:xfrm>
          <a:off x="7938" y="5816600"/>
          <a:ext cx="4449762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95" name="Equation" r:id="rId9" imgW="1892300" imgH="203200" progId="Equation.DSMT4">
                  <p:embed/>
                </p:oleObj>
              </mc:Choice>
              <mc:Fallback>
                <p:oleObj name="Equation" r:id="rId9" imgW="1892300" imgH="203200" progId="Equation.DSMT4">
                  <p:embed/>
                  <p:pic>
                    <p:nvPicPr>
                      <p:cNvPr id="0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8" y="5816600"/>
                        <a:ext cx="4449762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8" name="文本框 15"/>
          <p:cNvSpPr txBox="1">
            <a:spLocks noChangeArrowheads="1"/>
          </p:cNvSpPr>
          <p:nvPr/>
        </p:nvSpPr>
        <p:spPr bwMode="auto">
          <a:xfrm>
            <a:off x="4700588" y="5762625"/>
            <a:ext cx="20034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/>
              <a:t>复数乘法</a:t>
            </a:r>
          </a:p>
        </p:txBody>
      </p:sp>
      <p:sp>
        <p:nvSpPr>
          <p:cNvPr id="21519" name="文本框 16"/>
          <p:cNvSpPr txBox="1">
            <a:spLocks noChangeArrowheads="1"/>
          </p:cNvSpPr>
          <p:nvPr/>
        </p:nvSpPr>
        <p:spPr bwMode="auto">
          <a:xfrm>
            <a:off x="7956550" y="3670300"/>
            <a:ext cx="12969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/>
              <a:t>并矢</a:t>
            </a:r>
          </a:p>
        </p:txBody>
      </p:sp>
    </p:spTree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1026"/>
          <p:cNvSpPr txBox="1">
            <a:spLocks noChangeArrowheads="1"/>
          </p:cNvSpPr>
          <p:nvPr/>
        </p:nvSpPr>
        <p:spPr bwMode="auto">
          <a:xfrm>
            <a:off x="2051050" y="188913"/>
            <a:ext cx="22701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 课程概述</a:t>
            </a:r>
          </a:p>
        </p:txBody>
      </p:sp>
      <p:sp>
        <p:nvSpPr>
          <p:cNvPr id="6147" name="文本框 2"/>
          <p:cNvSpPr txBox="1">
            <a:spLocks noChangeArrowheads="1"/>
          </p:cNvSpPr>
          <p:nvPr/>
        </p:nvSpPr>
        <p:spPr bwMode="auto">
          <a:xfrm>
            <a:off x="5724128" y="5500688"/>
            <a:ext cx="1620838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000000"/>
                </a:solidFill>
              </a:rPr>
              <a:t>董校</a:t>
            </a:r>
            <a:endParaRPr lang="en-US" altLang="zh-CN" b="1" dirty="0">
              <a:solidFill>
                <a:srgbClr val="000000"/>
              </a:solidFill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000000"/>
                </a:solidFill>
              </a:rPr>
              <a:t>五教</a:t>
            </a:r>
            <a:r>
              <a:rPr lang="en-US" altLang="zh-CN" b="1" dirty="0">
                <a:solidFill>
                  <a:srgbClr val="000000"/>
                </a:solidFill>
              </a:rPr>
              <a:t>412</a:t>
            </a:r>
            <a:endParaRPr lang="zh-CN" altLang="en-US" b="1" dirty="0">
              <a:solidFill>
                <a:srgbClr val="000000"/>
              </a:solidFill>
            </a:endParaRPr>
          </a:p>
        </p:txBody>
      </p:sp>
      <p:sp>
        <p:nvSpPr>
          <p:cNvPr id="6148" name="Text Box 1026"/>
          <p:cNvSpPr txBox="1">
            <a:spLocks noChangeArrowheads="1"/>
          </p:cNvSpPr>
          <p:nvPr/>
        </p:nvSpPr>
        <p:spPr bwMode="auto">
          <a:xfrm>
            <a:off x="179388" y="981075"/>
            <a:ext cx="6691255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6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 数学物理方法</a:t>
            </a:r>
            <a:endParaRPr lang="en-US" altLang="zh-CN" sz="36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	</a:t>
            </a:r>
            <a:r>
              <a:rPr lang="zh-CN" altLang="en-US" sz="36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复变函数</a:t>
            </a:r>
            <a:endParaRPr lang="en-US" altLang="zh-CN" sz="36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	</a:t>
            </a:r>
            <a:r>
              <a:rPr lang="zh-CN" altLang="en-US" sz="36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函数变换</a:t>
            </a:r>
            <a:endParaRPr lang="en-US" altLang="zh-CN" sz="36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	</a:t>
            </a:r>
            <a:r>
              <a:rPr lang="zh-CN" altLang="en-US" sz="36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数学物理方程</a:t>
            </a:r>
            <a:endParaRPr lang="en-US" altLang="zh-CN" sz="36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36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6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成绩：</a:t>
            </a:r>
            <a:r>
              <a:rPr lang="en-US" altLang="zh-CN" sz="36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20%</a:t>
            </a:r>
            <a:r>
              <a:rPr lang="zh-CN" altLang="en-US" sz="36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作业</a:t>
            </a:r>
            <a:r>
              <a:rPr lang="en-US" altLang="zh-CN" sz="36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+20%</a:t>
            </a:r>
            <a:r>
              <a:rPr lang="zh-CN" altLang="en-US" sz="36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期中成绩</a:t>
            </a:r>
            <a:endParaRPr lang="en-US" altLang="zh-CN" sz="36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+60%</a:t>
            </a:r>
            <a:r>
              <a:rPr lang="zh-CN" altLang="en-US" sz="36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期末成绩</a:t>
            </a:r>
            <a:endParaRPr lang="en-US" altLang="zh-CN" sz="36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36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149" name="文本框 4"/>
          <p:cNvSpPr txBox="1">
            <a:spLocks noChangeArrowheads="1"/>
          </p:cNvSpPr>
          <p:nvPr/>
        </p:nvSpPr>
        <p:spPr bwMode="auto">
          <a:xfrm>
            <a:off x="718002" y="5176881"/>
            <a:ext cx="3878262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rgbClr val="FFFF00"/>
                </a:solidFill>
              </a:rPr>
              <a:t>有什么要求提前说！</a:t>
            </a:r>
          </a:p>
        </p:txBody>
      </p:sp>
    </p:spTree>
  </p:cSld>
  <p:clrMapOvr>
    <a:masterClrMapping/>
  </p:clrMapOvr>
  <p:transition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>
          <a:xfrm>
            <a:off x="684213" y="-26988"/>
            <a:ext cx="7772400" cy="1143001"/>
          </a:xfrm>
        </p:spPr>
        <p:txBody>
          <a:bodyPr/>
          <a:lstStyle/>
          <a:p>
            <a:r>
              <a:rPr lang="zh-CN" altLang="en-US"/>
              <a:t>复数乘法和向量的关系</a:t>
            </a:r>
          </a:p>
        </p:txBody>
      </p:sp>
      <p:sp>
        <p:nvSpPr>
          <p:cNvPr id="19459" name="标题 1"/>
          <p:cNvSpPr txBox="1">
            <a:spLocks/>
          </p:cNvSpPr>
          <p:nvPr/>
        </p:nvSpPr>
        <p:spPr bwMode="auto">
          <a:xfrm>
            <a:off x="539750" y="1916113"/>
            <a:ext cx="842486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zh-CN" altLang="en-US" sz="4400" dirty="0">
                <a:solidFill>
                  <a:srgbClr val="FF0000"/>
                </a:solidFill>
              </a:rPr>
              <a:t>并矢：扩展维度</a:t>
            </a:r>
            <a:endParaRPr lang="en-US" altLang="zh-CN" sz="4400" dirty="0">
              <a:solidFill>
                <a:srgbClr val="FF0000"/>
              </a:solidFill>
            </a:endParaRPr>
          </a:p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zh-CN" altLang="en-US" sz="4400" dirty="0">
                <a:solidFill>
                  <a:srgbClr val="FF0000"/>
                </a:solidFill>
              </a:rPr>
              <a:t>叉乘：标量</a:t>
            </a:r>
            <a:endParaRPr lang="en-US" altLang="zh-CN" sz="4400" dirty="0">
              <a:solidFill>
                <a:srgbClr val="FF0000"/>
              </a:solidFill>
            </a:endParaRPr>
          </a:p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zh-CN" altLang="en-US" sz="4400" dirty="0">
                <a:solidFill>
                  <a:srgbClr val="FF0000"/>
                </a:solidFill>
              </a:rPr>
              <a:t>点乘：法线方向</a:t>
            </a:r>
            <a:endParaRPr lang="en-US" altLang="zh-CN" sz="4400" dirty="0">
              <a:solidFill>
                <a:srgbClr val="FF0000"/>
              </a:solidFill>
            </a:endParaRPr>
          </a:p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zh-CN" altLang="en-US" sz="4400" dirty="0">
                <a:solidFill>
                  <a:schemeClr val="tx2"/>
                </a:solidFill>
              </a:rPr>
              <a:t>复数乘法：封闭性，</a:t>
            </a:r>
            <a:r>
              <a:rPr lang="zh-CN" altLang="en-US" sz="4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交换律</a:t>
            </a:r>
            <a:r>
              <a:rPr lang="zh-CN" altLang="en-US" sz="4400" dirty="0">
                <a:solidFill>
                  <a:schemeClr val="tx2"/>
                </a:solidFill>
              </a:rPr>
              <a:t>和结合律，单位元，</a:t>
            </a:r>
            <a:r>
              <a:rPr lang="zh-CN" altLang="en-US" sz="4400" dirty="0">
                <a:solidFill>
                  <a:srgbClr val="FF0000"/>
                </a:solidFill>
              </a:rPr>
              <a:t>唯一除法</a:t>
            </a:r>
          </a:p>
        </p:txBody>
      </p:sp>
      <p:sp>
        <p:nvSpPr>
          <p:cNvPr id="19460" name="矩形 3"/>
          <p:cNvSpPr>
            <a:spLocks noChangeArrowheads="1"/>
          </p:cNvSpPr>
          <p:nvPr/>
        </p:nvSpPr>
        <p:spPr bwMode="auto">
          <a:xfrm>
            <a:off x="285750" y="4076700"/>
            <a:ext cx="8280400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zh-CN" altLang="en-US" sz="2800" dirty="0"/>
              <a:t>代数结构：线性空间，非平凡代数域</a:t>
            </a:r>
            <a:endParaRPr lang="en-US" altLang="zh-CN" sz="2800" dirty="0"/>
          </a:p>
          <a:p>
            <a:pPr marL="457200" indent="-457200">
              <a:spcBef>
                <a:spcPct val="0"/>
              </a:spcBef>
              <a:defRPr/>
            </a:pPr>
            <a:r>
              <a:rPr lang="zh-CN" altLang="en-US" sz="2800" dirty="0"/>
              <a:t>复数域是满足交换律的最大非平凡代数域，也是四则运算要求下的唯一二维非平凡延拓</a:t>
            </a:r>
            <a:endParaRPr lang="en-US" altLang="zh-CN" sz="2800" dirty="0"/>
          </a:p>
          <a:p>
            <a:pPr marL="457200" indent="-457200">
              <a:spcBef>
                <a:spcPct val="0"/>
              </a:spcBef>
              <a:defRPr/>
            </a:pPr>
            <a:r>
              <a:rPr lang="en-US" altLang="zh-CN" sz="2800" dirty="0">
                <a:solidFill>
                  <a:srgbClr val="FF0000"/>
                </a:solidFill>
              </a:rPr>
              <a:t>Hurwitz</a:t>
            </a:r>
            <a:r>
              <a:rPr lang="zh-CN" altLang="en-US" sz="2800" dirty="0">
                <a:solidFill>
                  <a:srgbClr val="FF0000"/>
                </a:solidFill>
              </a:rPr>
              <a:t>定理的推论</a:t>
            </a:r>
            <a:r>
              <a:rPr lang="zh-CN" altLang="en-US" sz="2800" dirty="0"/>
              <a:t>：满足封闭性和结合律的非平凡代数环的维度只能是</a:t>
            </a:r>
            <a:r>
              <a:rPr lang="en-US" altLang="zh-CN" sz="2800" dirty="0"/>
              <a:t>1,2,4,8 </a:t>
            </a:r>
          </a:p>
          <a:p>
            <a:pPr marL="1200150" lvl="1" indent="-457200">
              <a:spcBef>
                <a:spcPct val="0"/>
              </a:spcBef>
              <a:defRPr/>
            </a:pPr>
            <a:r>
              <a:rPr lang="zh-CN" altLang="en-US" sz="2400" dirty="0"/>
              <a:t>叉乘则只能在</a:t>
            </a:r>
            <a:r>
              <a:rPr lang="en-US" altLang="zh-CN" sz="2400" dirty="0"/>
              <a:t>3</a:t>
            </a:r>
            <a:r>
              <a:rPr lang="zh-CN" altLang="en-US" sz="2400" dirty="0"/>
              <a:t>维和</a:t>
            </a:r>
            <a:r>
              <a:rPr lang="en-US" altLang="zh-CN" sz="2400" dirty="0"/>
              <a:t>7</a:t>
            </a:r>
            <a:r>
              <a:rPr lang="zh-CN" altLang="en-US" sz="2400" dirty="0"/>
              <a:t>维定义</a:t>
            </a:r>
          </a:p>
        </p:txBody>
      </p:sp>
    </p:spTree>
  </p:cSld>
  <p:clrMapOvr>
    <a:masterClrMapping/>
  </p:clrMapOvr>
  <p:transition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Line 25"/>
          <p:cNvSpPr>
            <a:spLocks noChangeShapeType="1"/>
          </p:cNvSpPr>
          <p:nvPr/>
        </p:nvSpPr>
        <p:spPr bwMode="auto">
          <a:xfrm flipH="1">
            <a:off x="0" y="32004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55" name="Rectangle 27"/>
          <p:cNvSpPr>
            <a:spLocks noChangeArrowheads="1"/>
          </p:cNvSpPr>
          <p:nvPr/>
        </p:nvSpPr>
        <p:spPr bwMode="auto">
          <a:xfrm>
            <a:off x="228600" y="228600"/>
            <a:ext cx="36480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4</a:t>
            </a:r>
            <a:r>
              <a:rPr lang="zh-CN" altLang="en-US" sz="28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、复数的乘方与方根</a:t>
            </a:r>
          </a:p>
        </p:txBody>
      </p:sp>
      <p:graphicFrame>
        <p:nvGraphicFramePr>
          <p:cNvPr id="23556" name="Object 34"/>
          <p:cNvGraphicFramePr>
            <a:graphicFrameLocks noChangeAspect="1"/>
          </p:cNvGraphicFramePr>
          <p:nvPr/>
        </p:nvGraphicFramePr>
        <p:xfrm>
          <a:off x="2578100" y="1733550"/>
          <a:ext cx="3230563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481" name="公式" r:id="rId3" imgW="1249538" imgH="159926" progId="Equation.3">
                  <p:embed/>
                </p:oleObj>
              </mc:Choice>
              <mc:Fallback>
                <p:oleObj name="公式" r:id="rId3" imgW="1249538" imgH="159926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8100" y="1733550"/>
                        <a:ext cx="3230563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7" name="Rectangle 35"/>
          <p:cNvSpPr>
            <a:spLocks noChangeArrowheads="1"/>
          </p:cNvSpPr>
          <p:nvPr/>
        </p:nvSpPr>
        <p:spPr bwMode="auto">
          <a:xfrm>
            <a:off x="228600" y="1066800"/>
            <a:ext cx="908050" cy="523875"/>
          </a:xfrm>
          <a:prstGeom prst="rect">
            <a:avLst/>
          </a:prstGeom>
          <a:noFill/>
          <a:ln w="762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man Old Style" panose="02050604050505020204" pitchFamily="18" charset="0"/>
              </a:rPr>
              <a:t>乘方</a:t>
            </a:r>
          </a:p>
        </p:txBody>
      </p:sp>
      <p:graphicFrame>
        <p:nvGraphicFramePr>
          <p:cNvPr id="23558" name="Object 36"/>
          <p:cNvGraphicFramePr>
            <a:graphicFrameLocks noChangeAspect="1"/>
          </p:cNvGraphicFramePr>
          <p:nvPr/>
        </p:nvGraphicFramePr>
        <p:xfrm>
          <a:off x="1785938" y="935038"/>
          <a:ext cx="3135312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482" name="公式" r:id="rId5" imgW="670702" imgH="159926" progId="Equation.3">
                  <p:embed/>
                </p:oleObj>
              </mc:Choice>
              <mc:Fallback>
                <p:oleObj name="公式" r:id="rId5" imgW="670702" imgH="159926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5938" y="935038"/>
                        <a:ext cx="3135312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9" name="Object 37"/>
          <p:cNvGraphicFramePr>
            <a:graphicFrameLocks noChangeAspect="1"/>
          </p:cNvGraphicFramePr>
          <p:nvPr/>
        </p:nvGraphicFramePr>
        <p:xfrm>
          <a:off x="4932363" y="935038"/>
          <a:ext cx="21971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483" name="公式" r:id="rId7" imgW="449545" imgH="159926" progId="Equation.3">
                  <p:embed/>
                </p:oleObj>
              </mc:Choice>
              <mc:Fallback>
                <p:oleObj name="公式" r:id="rId7" imgW="449545" imgH="159926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935038"/>
                        <a:ext cx="21971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0" name="Rectangle 38"/>
          <p:cNvSpPr>
            <a:spLocks noChangeArrowheads="1"/>
          </p:cNvSpPr>
          <p:nvPr/>
        </p:nvSpPr>
        <p:spPr bwMode="auto">
          <a:xfrm>
            <a:off x="228600" y="2438400"/>
            <a:ext cx="9080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man Old Style" panose="02050604050505020204" pitchFamily="18" charset="0"/>
              </a:rPr>
              <a:t>故：</a:t>
            </a:r>
          </a:p>
        </p:txBody>
      </p:sp>
      <p:graphicFrame>
        <p:nvGraphicFramePr>
          <p:cNvPr id="23561" name="Object 39"/>
          <p:cNvGraphicFramePr>
            <a:graphicFrameLocks noChangeAspect="1"/>
          </p:cNvGraphicFramePr>
          <p:nvPr/>
        </p:nvGraphicFramePr>
        <p:xfrm>
          <a:off x="4649788" y="2566988"/>
          <a:ext cx="23844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484" name="公式" r:id="rId9" imgW="906745" imgH="106476" progId="Equation.3">
                  <p:embed/>
                </p:oleObj>
              </mc:Choice>
              <mc:Fallback>
                <p:oleObj name="公式" r:id="rId9" imgW="906745" imgH="106476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9788" y="2566988"/>
                        <a:ext cx="2384425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2" name="Object 40"/>
          <p:cNvGraphicFramePr>
            <a:graphicFrameLocks noChangeAspect="1"/>
          </p:cNvGraphicFramePr>
          <p:nvPr/>
        </p:nvGraphicFramePr>
        <p:xfrm>
          <a:off x="1814513" y="2455863"/>
          <a:ext cx="269875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485" name="公式" r:id="rId11" imgW="1044117" imgH="159926" progId="Equation.3">
                  <p:embed/>
                </p:oleObj>
              </mc:Choice>
              <mc:Fallback>
                <p:oleObj name="公式" r:id="rId11" imgW="1044117" imgH="159926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4513" y="2455863"/>
                        <a:ext cx="2698750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3" name="Rectangle 41"/>
          <p:cNvSpPr>
            <a:spLocks noChangeArrowheads="1"/>
          </p:cNvSpPr>
          <p:nvPr/>
        </p:nvSpPr>
        <p:spPr bwMode="auto">
          <a:xfrm>
            <a:off x="304800" y="3429000"/>
            <a:ext cx="908050" cy="523875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man Old Style" panose="02050604050505020204" pitchFamily="18" charset="0"/>
              </a:rPr>
              <a:t>方根</a:t>
            </a:r>
          </a:p>
        </p:txBody>
      </p:sp>
      <p:graphicFrame>
        <p:nvGraphicFramePr>
          <p:cNvPr id="23564" name="Object 43"/>
          <p:cNvGraphicFramePr>
            <a:graphicFrameLocks noChangeAspect="1"/>
          </p:cNvGraphicFramePr>
          <p:nvPr/>
        </p:nvGraphicFramePr>
        <p:xfrm>
          <a:off x="1633538" y="3471863"/>
          <a:ext cx="3135312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486" name="公式" r:id="rId13" imgW="670702" imgH="198104" progId="Equation.3">
                  <p:embed/>
                </p:oleObj>
              </mc:Choice>
              <mc:Fallback>
                <p:oleObj name="公式" r:id="rId13" imgW="670702" imgH="198104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3538" y="3471863"/>
                        <a:ext cx="3135312" cy="852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5" name="Object 44"/>
          <p:cNvGraphicFramePr>
            <a:graphicFrameLocks noChangeAspect="1"/>
          </p:cNvGraphicFramePr>
          <p:nvPr/>
        </p:nvGraphicFramePr>
        <p:xfrm>
          <a:off x="4664075" y="3449638"/>
          <a:ext cx="3140075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487" name="公式" r:id="rId15" imgW="670702" imgH="159926" progId="Equation.3">
                  <p:embed/>
                </p:oleObj>
              </mc:Choice>
              <mc:Fallback>
                <p:oleObj name="公式" r:id="rId15" imgW="670702" imgH="159926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4075" y="3449638"/>
                        <a:ext cx="3140075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6" name="Object 47"/>
          <p:cNvGraphicFramePr>
            <a:graphicFrameLocks noChangeAspect="1"/>
          </p:cNvGraphicFramePr>
          <p:nvPr/>
        </p:nvGraphicFramePr>
        <p:xfrm>
          <a:off x="2417763" y="4518025"/>
          <a:ext cx="4610100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488" name="公式" r:id="rId17" imgW="967563" imgH="159926" progId="Equation.3">
                  <p:embed/>
                </p:oleObj>
              </mc:Choice>
              <mc:Fallback>
                <p:oleObj name="公式" r:id="rId17" imgW="967563" imgH="159926" progId="Equation.3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7763" y="4518025"/>
                        <a:ext cx="4610100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567" name="Group 51"/>
          <p:cNvGrpSpPr>
            <a:grpSpLocks/>
          </p:cNvGrpSpPr>
          <p:nvPr/>
        </p:nvGrpSpPr>
        <p:grpSpPr bwMode="auto">
          <a:xfrm>
            <a:off x="0" y="5962650"/>
            <a:ext cx="5410200" cy="604838"/>
            <a:chOff x="0" y="3756"/>
            <a:chExt cx="3408" cy="381"/>
          </a:xfrm>
        </p:grpSpPr>
        <p:sp>
          <p:nvSpPr>
            <p:cNvPr id="23569" name="Rectangle 48"/>
            <p:cNvSpPr>
              <a:spLocks noChangeArrowheads="1"/>
            </p:cNvSpPr>
            <p:nvPr/>
          </p:nvSpPr>
          <p:spPr bwMode="auto">
            <a:xfrm>
              <a:off x="0" y="3792"/>
              <a:ext cx="340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800" b="1">
                  <a:solidFill>
                    <a:srgbClr val="000000"/>
                  </a:solidFill>
                  <a:latin typeface="Bookman Old Style" panose="02050604050505020204" pitchFamily="18" charset="0"/>
                </a:rPr>
                <a:t>故</a:t>
              </a:r>
              <a:r>
                <a:rPr lang="en-US" altLang="zh-CN" sz="2800" b="1" i="1">
                  <a:solidFill>
                    <a:srgbClr val="000000"/>
                  </a:solidFill>
                  <a:latin typeface="Bookman Old Style" panose="02050604050505020204" pitchFamily="18" charset="0"/>
                </a:rPr>
                <a:t>k</a:t>
              </a:r>
              <a:r>
                <a:rPr lang="zh-CN" altLang="en-US" sz="2800" b="1">
                  <a:solidFill>
                    <a:srgbClr val="000000"/>
                  </a:solidFill>
                  <a:latin typeface="Bookman Old Style" panose="02050604050505020204" pitchFamily="18" charset="0"/>
                </a:rPr>
                <a:t>取不同值，        取不同值</a:t>
              </a:r>
            </a:p>
          </p:txBody>
        </p:sp>
        <p:graphicFrame>
          <p:nvGraphicFramePr>
            <p:cNvPr id="23570" name="Object 49"/>
            <p:cNvGraphicFramePr>
              <a:graphicFrameLocks noChangeAspect="1"/>
            </p:cNvGraphicFramePr>
            <p:nvPr/>
          </p:nvGraphicFramePr>
          <p:xfrm>
            <a:off x="1540" y="3756"/>
            <a:ext cx="552" cy="3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3489" name="公式" r:id="rId19" imgW="144603" imgH="144654" progId="Equation.3">
                    <p:embed/>
                  </p:oleObj>
                </mc:Choice>
                <mc:Fallback>
                  <p:oleObj name="公式" r:id="rId19" imgW="144603" imgH="144654" progId="Equation.3">
                    <p:embed/>
                    <p:pic>
                      <p:nvPicPr>
                        <p:cNvPr id="0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40" y="3756"/>
                          <a:ext cx="552" cy="3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3568" name="Object 50"/>
          <p:cNvGraphicFramePr>
            <a:graphicFrameLocks noChangeAspect="1"/>
          </p:cNvGraphicFramePr>
          <p:nvPr/>
        </p:nvGraphicFramePr>
        <p:xfrm>
          <a:off x="4659313" y="5313363"/>
          <a:ext cx="351472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490" name="公式" r:id="rId21" imgW="716209" imgH="106476" progId="Equation.3">
                  <p:embed/>
                </p:oleObj>
              </mc:Choice>
              <mc:Fallback>
                <p:oleObj name="公式" r:id="rId21" imgW="716209" imgH="106476" progId="Equation.3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9313" y="5313363"/>
                        <a:ext cx="3514725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578" name="Object 14"/>
          <p:cNvGraphicFramePr>
            <a:graphicFrameLocks noChangeAspect="1"/>
          </p:cNvGraphicFramePr>
          <p:nvPr/>
        </p:nvGraphicFramePr>
        <p:xfrm>
          <a:off x="2582863" y="44450"/>
          <a:ext cx="4054475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86" name="公式" r:id="rId3" imgW="1165754" imgH="159926" progId="Equation.3">
                  <p:embed/>
                </p:oleObj>
              </mc:Choice>
              <mc:Fallback>
                <p:oleObj name="公式" r:id="rId3" imgW="1165754" imgH="159926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2863" y="44450"/>
                        <a:ext cx="4054475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9" name="Object 18"/>
          <p:cNvGraphicFramePr>
            <a:graphicFrameLocks noChangeAspect="1"/>
          </p:cNvGraphicFramePr>
          <p:nvPr/>
        </p:nvGraphicFramePr>
        <p:xfrm>
          <a:off x="500063" y="1182688"/>
          <a:ext cx="5619750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87" name="公式" r:id="rId5" imgW="1630609" imgH="159926" progId="Equation.3">
                  <p:embed/>
                </p:oleObj>
              </mc:Choice>
              <mc:Fallback>
                <p:oleObj name="公式" r:id="rId5" imgW="1630609" imgH="159926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063" y="1182688"/>
                        <a:ext cx="5619750" cy="684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0" name="Object 19"/>
          <p:cNvGraphicFramePr>
            <a:graphicFrameLocks noChangeAspect="1"/>
          </p:cNvGraphicFramePr>
          <p:nvPr/>
        </p:nvGraphicFramePr>
        <p:xfrm>
          <a:off x="479425" y="2173288"/>
          <a:ext cx="6378575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88" name="公式" r:id="rId7" imgW="1859422" imgH="159926" progId="Equation.3">
                  <p:embed/>
                </p:oleObj>
              </mc:Choice>
              <mc:Fallback>
                <p:oleObj name="公式" r:id="rId7" imgW="1859422" imgH="159926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425" y="2173288"/>
                        <a:ext cx="6378575" cy="684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1" name="Object 20"/>
          <p:cNvGraphicFramePr>
            <a:graphicFrameLocks noChangeAspect="1"/>
          </p:cNvGraphicFramePr>
          <p:nvPr/>
        </p:nvGraphicFramePr>
        <p:xfrm>
          <a:off x="423863" y="3316288"/>
          <a:ext cx="6421437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89" name="公式" r:id="rId9" imgW="1874733" imgH="159926" progId="Equation.3">
                  <p:embed/>
                </p:oleObj>
              </mc:Choice>
              <mc:Fallback>
                <p:oleObj name="公式" r:id="rId9" imgW="1874733" imgH="159926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863" y="3316288"/>
                        <a:ext cx="6421437" cy="684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2" name="Object 21"/>
          <p:cNvGraphicFramePr>
            <a:graphicFrameLocks noChangeAspect="1"/>
          </p:cNvGraphicFramePr>
          <p:nvPr/>
        </p:nvGraphicFramePr>
        <p:xfrm>
          <a:off x="2957513" y="4114800"/>
          <a:ext cx="923925" cy="23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90" name="公式" r:id="rId11" imgW="221157" imgH="22907" progId="Equation.3">
                  <p:embed/>
                </p:oleObj>
              </mc:Choice>
              <mc:Fallback>
                <p:oleObj name="公式" r:id="rId11" imgW="221157" imgH="22907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7513" y="4114800"/>
                        <a:ext cx="923925" cy="238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3" name="Object 22"/>
          <p:cNvGraphicFramePr>
            <a:graphicFrameLocks noChangeAspect="1"/>
          </p:cNvGraphicFramePr>
          <p:nvPr/>
        </p:nvGraphicFramePr>
        <p:xfrm>
          <a:off x="403225" y="4687888"/>
          <a:ext cx="6462713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91" name="公式" r:id="rId13" imgW="1889618" imgH="159926" progId="Equation.3">
                  <p:embed/>
                </p:oleObj>
              </mc:Choice>
              <mc:Fallback>
                <p:oleObj name="公式" r:id="rId13" imgW="1889618" imgH="159926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225" y="4687888"/>
                        <a:ext cx="6462713" cy="684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4" name="Object 23"/>
          <p:cNvGraphicFramePr>
            <a:graphicFrameLocks noChangeAspect="1"/>
          </p:cNvGraphicFramePr>
          <p:nvPr/>
        </p:nvGraphicFramePr>
        <p:xfrm>
          <a:off x="6284913" y="4670425"/>
          <a:ext cx="2671762" cy="76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92" name="公式" r:id="rId15" imgW="670702" imgH="159926" progId="Equation.3">
                  <p:embed/>
                </p:oleObj>
              </mc:Choice>
              <mc:Fallback>
                <p:oleObj name="公式" r:id="rId15" imgW="670702" imgH="159926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4913" y="4670425"/>
                        <a:ext cx="2671762" cy="766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02" name="Object 10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9700499"/>
              </p:ext>
            </p:extLst>
          </p:nvPr>
        </p:nvGraphicFramePr>
        <p:xfrm>
          <a:off x="139766" y="173038"/>
          <a:ext cx="6462713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799" name="公式" r:id="rId3" imgW="1889618" imgH="159926" progId="Equation.3">
                  <p:embed/>
                </p:oleObj>
              </mc:Choice>
              <mc:Fallback>
                <p:oleObj name="公式" r:id="rId3" imgW="1889618" imgH="159926" progId="Equation.3">
                  <p:embed/>
                  <p:pic>
                    <p:nvPicPr>
                      <p:cNvPr id="0" name="Object 10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766" y="173038"/>
                        <a:ext cx="6462713" cy="684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3" name="Object 10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4566374"/>
              </p:ext>
            </p:extLst>
          </p:nvPr>
        </p:nvGraphicFramePr>
        <p:xfrm>
          <a:off x="6428311" y="173038"/>
          <a:ext cx="2673350" cy="76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800" name="公式" r:id="rId5" imgW="670702" imgH="159926" progId="Equation.3">
                  <p:embed/>
                </p:oleObj>
              </mc:Choice>
              <mc:Fallback>
                <p:oleObj name="公式" r:id="rId5" imgW="670702" imgH="159926" progId="Equation.3">
                  <p:embed/>
                  <p:pic>
                    <p:nvPicPr>
                      <p:cNvPr id="0" name="Object 10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8311" y="173038"/>
                        <a:ext cx="2673350" cy="766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4" name="Object 1033"/>
          <p:cNvGraphicFramePr>
            <a:graphicFrameLocks noChangeAspect="1"/>
          </p:cNvGraphicFramePr>
          <p:nvPr/>
        </p:nvGraphicFramePr>
        <p:xfrm>
          <a:off x="4100513" y="1785938"/>
          <a:ext cx="100965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801" name="公式" r:id="rId7" imgW="251354" imgH="144654" progId="Equation.3">
                  <p:embed/>
                </p:oleObj>
              </mc:Choice>
              <mc:Fallback>
                <p:oleObj name="公式" r:id="rId7" imgW="251354" imgH="144654" progId="Equation.3">
                  <p:embed/>
                  <p:pic>
                    <p:nvPicPr>
                      <p:cNvPr id="0" name="Object 10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0513" y="1785938"/>
                        <a:ext cx="1009650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5" name="Object 1034"/>
          <p:cNvGraphicFramePr>
            <a:graphicFrameLocks noChangeAspect="1"/>
          </p:cNvGraphicFramePr>
          <p:nvPr/>
        </p:nvGraphicFramePr>
        <p:xfrm>
          <a:off x="4868863" y="1700213"/>
          <a:ext cx="4121150" cy="70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802" name="公式" r:id="rId9" imgW="922055" imgH="137019" progId="Equation.3">
                  <p:embed/>
                </p:oleObj>
              </mc:Choice>
              <mc:Fallback>
                <p:oleObj name="公式" r:id="rId9" imgW="922055" imgH="137019" progId="Equation.3">
                  <p:embed/>
                  <p:pic>
                    <p:nvPicPr>
                      <p:cNvPr id="0" name="Object 10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8863" y="1700213"/>
                        <a:ext cx="4121150" cy="706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6" name="Object 1035"/>
          <p:cNvGraphicFramePr>
            <a:graphicFrameLocks noChangeAspect="1"/>
          </p:cNvGraphicFramePr>
          <p:nvPr/>
        </p:nvGraphicFramePr>
        <p:xfrm>
          <a:off x="533400" y="2874963"/>
          <a:ext cx="939800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803" name="公式" r:id="rId11" imgW="297286" imgH="83993" progId="Equation.3">
                  <p:embed/>
                </p:oleObj>
              </mc:Choice>
              <mc:Fallback>
                <p:oleObj name="公式" r:id="rId11" imgW="297286" imgH="83993" progId="Equation.3">
                  <p:embed/>
                  <p:pic>
                    <p:nvPicPr>
                      <p:cNvPr id="0" name="Object 10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874963"/>
                        <a:ext cx="939800" cy="414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607" name="Group 1054"/>
          <p:cNvGrpSpPr>
            <a:grpSpLocks/>
          </p:cNvGrpSpPr>
          <p:nvPr/>
        </p:nvGrpSpPr>
        <p:grpSpPr bwMode="auto">
          <a:xfrm>
            <a:off x="0" y="1412875"/>
            <a:ext cx="8316913" cy="1182688"/>
            <a:chOff x="0" y="864"/>
            <a:chExt cx="5760" cy="745"/>
          </a:xfrm>
        </p:grpSpPr>
        <p:sp>
          <p:nvSpPr>
            <p:cNvPr id="25619" name="Line 1037"/>
            <p:cNvSpPr>
              <a:spLocks noChangeShapeType="1"/>
            </p:cNvSpPr>
            <p:nvPr/>
          </p:nvSpPr>
          <p:spPr bwMode="auto">
            <a:xfrm flipH="1">
              <a:off x="0" y="864"/>
              <a:ext cx="57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620" name="Rectangle 1039"/>
            <p:cNvSpPr>
              <a:spLocks noChangeArrowheads="1"/>
            </p:cNvSpPr>
            <p:nvPr/>
          </p:nvSpPr>
          <p:spPr bwMode="auto">
            <a:xfrm>
              <a:off x="144" y="1008"/>
              <a:ext cx="2112" cy="6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800" b="1">
                  <a:solidFill>
                    <a:srgbClr val="000000"/>
                  </a:solidFill>
                  <a:latin typeface="Bookman Old Style" panose="02050604050505020204" pitchFamily="18" charset="0"/>
                </a:rPr>
                <a:t>例：求          之值</a:t>
              </a:r>
            </a:p>
          </p:txBody>
        </p:sp>
        <p:graphicFrame>
          <p:nvGraphicFramePr>
            <p:cNvPr id="25621" name="Object 1040"/>
            <p:cNvGraphicFramePr>
              <a:graphicFrameLocks noChangeAspect="1"/>
            </p:cNvGraphicFramePr>
            <p:nvPr/>
          </p:nvGraphicFramePr>
          <p:xfrm>
            <a:off x="999" y="981"/>
            <a:ext cx="635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7804" name="公式" r:id="rId13" imgW="251354" imgH="144654" progId="Equation.3">
                    <p:embed/>
                  </p:oleObj>
                </mc:Choice>
                <mc:Fallback>
                  <p:oleObj name="公式" r:id="rId13" imgW="251354" imgH="144654" progId="Equation.3">
                    <p:embed/>
                    <p:pic>
                      <p:nvPicPr>
                        <p:cNvPr id="0" name="Object 10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99" y="981"/>
                          <a:ext cx="635" cy="3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22" name="Line 1041"/>
            <p:cNvSpPr>
              <a:spLocks noChangeShapeType="1"/>
            </p:cNvSpPr>
            <p:nvPr/>
          </p:nvSpPr>
          <p:spPr bwMode="auto">
            <a:xfrm flipH="1">
              <a:off x="0" y="1440"/>
              <a:ext cx="2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623" name="Line 1042"/>
            <p:cNvSpPr>
              <a:spLocks noChangeShapeType="1"/>
            </p:cNvSpPr>
            <p:nvPr/>
          </p:nvSpPr>
          <p:spPr bwMode="auto">
            <a:xfrm flipV="1">
              <a:off x="2448" y="912"/>
              <a:ext cx="0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25608" name="Object 1043"/>
          <p:cNvGraphicFramePr>
            <a:graphicFrameLocks noChangeAspect="1"/>
          </p:cNvGraphicFramePr>
          <p:nvPr/>
        </p:nvGraphicFramePr>
        <p:xfrm>
          <a:off x="2576513" y="2776538"/>
          <a:ext cx="1009650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805" name="公式" r:id="rId15" imgW="251354" imgH="144654" progId="Equation.3">
                  <p:embed/>
                </p:oleObj>
              </mc:Choice>
              <mc:Fallback>
                <p:oleObj name="公式" r:id="rId15" imgW="251354" imgH="144654" progId="Equation.3">
                  <p:embed/>
                  <p:pic>
                    <p:nvPicPr>
                      <p:cNvPr id="0" name="Object 10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6513" y="2776538"/>
                        <a:ext cx="1009650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9" name="Object 1044"/>
          <p:cNvGraphicFramePr>
            <a:graphicFrameLocks noChangeAspect="1"/>
          </p:cNvGraphicFramePr>
          <p:nvPr/>
        </p:nvGraphicFramePr>
        <p:xfrm>
          <a:off x="3487738" y="2762250"/>
          <a:ext cx="203517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806" name="公式" r:id="rId17" imgW="632425" imgH="137019" progId="Equation.3">
                  <p:embed/>
                </p:oleObj>
              </mc:Choice>
              <mc:Fallback>
                <p:oleObj name="公式" r:id="rId17" imgW="632425" imgH="137019" progId="Equation.3">
                  <p:embed/>
                  <p:pic>
                    <p:nvPicPr>
                      <p:cNvPr id="0" name="Object 10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7738" y="2762250"/>
                        <a:ext cx="2035175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10" name="Object 1045"/>
          <p:cNvGraphicFramePr>
            <a:graphicFrameLocks noChangeAspect="1"/>
          </p:cNvGraphicFramePr>
          <p:nvPr/>
        </p:nvGraphicFramePr>
        <p:xfrm>
          <a:off x="5486400" y="2705100"/>
          <a:ext cx="1700213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807" name="公式" r:id="rId19" imgW="518018" imgH="144654" progId="Equation.3">
                  <p:embed/>
                </p:oleObj>
              </mc:Choice>
              <mc:Fallback>
                <p:oleObj name="公式" r:id="rId19" imgW="518018" imgH="144654" progId="Equation.3">
                  <p:embed/>
                  <p:pic>
                    <p:nvPicPr>
                      <p:cNvPr id="0" name="Object 10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2705100"/>
                        <a:ext cx="1700213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11" name="Object 1046"/>
          <p:cNvGraphicFramePr>
            <a:graphicFrameLocks noChangeAspect="1"/>
          </p:cNvGraphicFramePr>
          <p:nvPr/>
        </p:nvGraphicFramePr>
        <p:xfrm>
          <a:off x="469900" y="3865563"/>
          <a:ext cx="981075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808" name="公式" r:id="rId21" imgW="289631" imgH="83993" progId="Equation.3">
                  <p:embed/>
                </p:oleObj>
              </mc:Choice>
              <mc:Fallback>
                <p:oleObj name="公式" r:id="rId21" imgW="289631" imgH="83993" progId="Equation.3">
                  <p:embed/>
                  <p:pic>
                    <p:nvPicPr>
                      <p:cNvPr id="0" name="Object 10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900" y="3865563"/>
                        <a:ext cx="981075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12" name="Object 1047"/>
          <p:cNvGraphicFramePr>
            <a:graphicFrameLocks noChangeAspect="1"/>
          </p:cNvGraphicFramePr>
          <p:nvPr/>
        </p:nvGraphicFramePr>
        <p:xfrm>
          <a:off x="2635250" y="3843338"/>
          <a:ext cx="108902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809" name="公式" r:id="rId23" imgW="251354" imgH="144654" progId="Equation.3">
                  <p:embed/>
                </p:oleObj>
              </mc:Choice>
              <mc:Fallback>
                <p:oleObj name="公式" r:id="rId23" imgW="251354" imgH="144654" progId="Equation.3">
                  <p:embed/>
                  <p:pic>
                    <p:nvPicPr>
                      <p:cNvPr id="0" name="Object 10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5250" y="3843338"/>
                        <a:ext cx="1089025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13" name="Object 1048"/>
          <p:cNvGraphicFramePr>
            <a:graphicFrameLocks noChangeAspect="1"/>
          </p:cNvGraphicFramePr>
          <p:nvPr/>
        </p:nvGraphicFramePr>
        <p:xfrm>
          <a:off x="3770313" y="3752850"/>
          <a:ext cx="17843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810" name="公式" r:id="rId25" imgW="503133" imgH="137019" progId="Equation.3">
                  <p:embed/>
                </p:oleObj>
              </mc:Choice>
              <mc:Fallback>
                <p:oleObj name="公式" r:id="rId25" imgW="503133" imgH="137019" progId="Equation.3">
                  <p:embed/>
                  <p:pic>
                    <p:nvPicPr>
                      <p:cNvPr id="0" name="Object 10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0313" y="3752850"/>
                        <a:ext cx="178435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14" name="Object 1049"/>
          <p:cNvGraphicFramePr>
            <a:graphicFrameLocks noChangeAspect="1"/>
          </p:cNvGraphicFramePr>
          <p:nvPr/>
        </p:nvGraphicFramePr>
        <p:xfrm>
          <a:off x="5537200" y="3771900"/>
          <a:ext cx="935038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811" name="公式" r:id="rId27" imgW="243698" imgH="83993" progId="Equation.3">
                  <p:embed/>
                </p:oleObj>
              </mc:Choice>
              <mc:Fallback>
                <p:oleObj name="公式" r:id="rId27" imgW="243698" imgH="83993" progId="Equation.3">
                  <p:embed/>
                  <p:pic>
                    <p:nvPicPr>
                      <p:cNvPr id="0" name="Object 10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7200" y="3771900"/>
                        <a:ext cx="935038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15" name="Object 1050"/>
          <p:cNvGraphicFramePr>
            <a:graphicFrameLocks noChangeAspect="1"/>
          </p:cNvGraphicFramePr>
          <p:nvPr/>
        </p:nvGraphicFramePr>
        <p:xfrm>
          <a:off x="377825" y="4932363"/>
          <a:ext cx="941388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812" name="公式" r:id="rId29" imgW="297286" imgH="83993" progId="Equation.3">
                  <p:embed/>
                </p:oleObj>
              </mc:Choice>
              <mc:Fallback>
                <p:oleObj name="公式" r:id="rId29" imgW="297286" imgH="83993" progId="Equation.3">
                  <p:embed/>
                  <p:pic>
                    <p:nvPicPr>
                      <p:cNvPr id="0" name="Object 10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825" y="4932363"/>
                        <a:ext cx="941388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16" name="Object 1051"/>
          <p:cNvGraphicFramePr>
            <a:graphicFrameLocks noChangeAspect="1"/>
          </p:cNvGraphicFramePr>
          <p:nvPr/>
        </p:nvGraphicFramePr>
        <p:xfrm>
          <a:off x="2574925" y="4910138"/>
          <a:ext cx="1009650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813" name="公式" r:id="rId31" imgW="251354" imgH="144654" progId="Equation.3">
                  <p:embed/>
                </p:oleObj>
              </mc:Choice>
              <mc:Fallback>
                <p:oleObj name="公式" r:id="rId31" imgW="251354" imgH="144654" progId="Equation.3">
                  <p:embed/>
                  <p:pic>
                    <p:nvPicPr>
                      <p:cNvPr id="0" name="Object 10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4925" y="4910138"/>
                        <a:ext cx="1009650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17" name="Object 1052"/>
          <p:cNvGraphicFramePr>
            <a:graphicFrameLocks noChangeAspect="1"/>
          </p:cNvGraphicFramePr>
          <p:nvPr/>
        </p:nvGraphicFramePr>
        <p:xfrm>
          <a:off x="3484563" y="4819650"/>
          <a:ext cx="2249487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814" name="公式" r:id="rId33" imgW="678357" imgH="137019" progId="Equation.3">
                  <p:embed/>
                </p:oleObj>
              </mc:Choice>
              <mc:Fallback>
                <p:oleObj name="公式" r:id="rId33" imgW="678357" imgH="137019" progId="Equation.3">
                  <p:embed/>
                  <p:pic>
                    <p:nvPicPr>
                      <p:cNvPr id="0" name="Object 10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4563" y="4819650"/>
                        <a:ext cx="2249487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18" name="Object 1053"/>
          <p:cNvGraphicFramePr>
            <a:graphicFrameLocks noChangeAspect="1"/>
          </p:cNvGraphicFramePr>
          <p:nvPr/>
        </p:nvGraphicFramePr>
        <p:xfrm>
          <a:off x="5561013" y="4757738"/>
          <a:ext cx="1700212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815" name="公式" r:id="rId35" imgW="518018" imgH="144654" progId="Equation.3">
                  <p:embed/>
                </p:oleObj>
              </mc:Choice>
              <mc:Fallback>
                <p:oleObj name="公式" r:id="rId35" imgW="518018" imgH="144654" progId="Equation.3">
                  <p:embed/>
                  <p:pic>
                    <p:nvPicPr>
                      <p:cNvPr id="0" name="Object 10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1013" y="4757738"/>
                        <a:ext cx="1700212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26" name="Object 2"/>
          <p:cNvGraphicFramePr>
            <a:graphicFrameLocks noChangeAspect="1"/>
          </p:cNvGraphicFramePr>
          <p:nvPr/>
        </p:nvGraphicFramePr>
        <p:xfrm>
          <a:off x="2008188" y="457200"/>
          <a:ext cx="3332162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94" name="公式" r:id="rId3" imgW="1226997" imgH="221011" progId="Equation.3">
                  <p:embed/>
                </p:oleObj>
              </mc:Choice>
              <mc:Fallback>
                <p:oleObj name="公式" r:id="rId3" imgW="1226997" imgH="221011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8188" y="457200"/>
                        <a:ext cx="3332162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228600" y="0"/>
            <a:ext cx="126841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man Old Style" panose="02050604050505020204" pitchFamily="18" charset="0"/>
              </a:rPr>
              <a:t>注意：</a:t>
            </a:r>
          </a:p>
        </p:txBody>
      </p:sp>
      <p:graphicFrame>
        <p:nvGraphicFramePr>
          <p:cNvPr id="26628" name="Object 4"/>
          <p:cNvGraphicFramePr>
            <a:graphicFrameLocks noChangeAspect="1"/>
          </p:cNvGraphicFramePr>
          <p:nvPr/>
        </p:nvGraphicFramePr>
        <p:xfrm>
          <a:off x="2035175" y="1617663"/>
          <a:ext cx="4389438" cy="60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95" name="公式" r:id="rId5" imgW="1630609" imgH="159926" progId="Equation.3">
                  <p:embed/>
                </p:oleObj>
              </mc:Choice>
              <mc:Fallback>
                <p:oleObj name="公式" r:id="rId5" imgW="1630609" imgH="159926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5175" y="1617663"/>
                        <a:ext cx="4389438" cy="604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9" name="Object 6"/>
          <p:cNvGraphicFramePr>
            <a:graphicFrameLocks noChangeAspect="1"/>
          </p:cNvGraphicFramePr>
          <p:nvPr/>
        </p:nvGraphicFramePr>
        <p:xfrm>
          <a:off x="3581400" y="2303463"/>
          <a:ext cx="2603500" cy="60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96" name="公式" r:id="rId7" imgW="945022" imgH="159926" progId="Equation.3">
                  <p:embed/>
                </p:oleObj>
              </mc:Choice>
              <mc:Fallback>
                <p:oleObj name="公式" r:id="rId7" imgW="945022" imgH="159926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2303463"/>
                        <a:ext cx="2603500" cy="604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0" name="Rectangle 7"/>
          <p:cNvSpPr>
            <a:spLocks noChangeArrowheads="1"/>
          </p:cNvSpPr>
          <p:nvPr/>
        </p:nvSpPr>
        <p:spPr bwMode="auto">
          <a:xfrm>
            <a:off x="914400" y="609600"/>
            <a:ext cx="114458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00"/>
                </a:solidFill>
                <a:latin typeface="Bookman Old Style" panose="02050604050505020204" pitchFamily="18" charset="0"/>
              </a:rPr>
              <a:t>1</a:t>
            </a:r>
            <a:r>
              <a:rPr lang="zh-CN" altLang="en-US" sz="2800" b="1">
                <a:solidFill>
                  <a:srgbClr val="000000"/>
                </a:solidFill>
                <a:latin typeface="Bookman Old Style" panose="02050604050505020204" pitchFamily="18" charset="0"/>
              </a:rPr>
              <a:t>）、</a:t>
            </a:r>
          </a:p>
        </p:txBody>
      </p:sp>
      <p:sp>
        <p:nvSpPr>
          <p:cNvPr id="26631" name="Rectangle 8"/>
          <p:cNvSpPr>
            <a:spLocks noChangeArrowheads="1"/>
          </p:cNvSpPr>
          <p:nvPr/>
        </p:nvSpPr>
        <p:spPr bwMode="auto">
          <a:xfrm>
            <a:off x="914400" y="3124200"/>
            <a:ext cx="114458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00"/>
                </a:solidFill>
                <a:latin typeface="Bookman Old Style" panose="02050604050505020204" pitchFamily="18" charset="0"/>
              </a:rPr>
              <a:t>2</a:t>
            </a:r>
            <a:r>
              <a:rPr lang="zh-CN" altLang="en-US" sz="2800" b="1">
                <a:solidFill>
                  <a:srgbClr val="000000"/>
                </a:solidFill>
                <a:latin typeface="Bookman Old Style" panose="02050604050505020204" pitchFamily="18" charset="0"/>
              </a:rPr>
              <a:t>）、</a:t>
            </a:r>
          </a:p>
        </p:txBody>
      </p:sp>
      <p:graphicFrame>
        <p:nvGraphicFramePr>
          <p:cNvPr id="26632" name="Object 9"/>
          <p:cNvGraphicFramePr>
            <a:graphicFrameLocks noChangeAspect="1"/>
          </p:cNvGraphicFramePr>
          <p:nvPr/>
        </p:nvGraphicFramePr>
        <p:xfrm>
          <a:off x="2122488" y="3213100"/>
          <a:ext cx="2541587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97" name="公式" r:id="rId9" imgW="922055" imgH="274461" progId="Equation.3">
                  <p:embed/>
                </p:oleObj>
              </mc:Choice>
              <mc:Fallback>
                <p:oleObj name="公式" r:id="rId9" imgW="922055" imgH="274461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2488" y="3213100"/>
                        <a:ext cx="2541587" cy="91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3" name="Object 10"/>
          <p:cNvGraphicFramePr>
            <a:graphicFrameLocks noChangeAspect="1"/>
          </p:cNvGraphicFramePr>
          <p:nvPr/>
        </p:nvGraphicFramePr>
        <p:xfrm>
          <a:off x="5638800" y="3135313"/>
          <a:ext cx="2673350" cy="91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98" name="公式" r:id="rId11" imgW="975218" imgH="274461" progId="Equation.3">
                  <p:embed/>
                </p:oleObj>
              </mc:Choice>
              <mc:Fallback>
                <p:oleObj name="公式" r:id="rId11" imgW="975218" imgH="274461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3135313"/>
                        <a:ext cx="2673350" cy="919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4" name="Rectangle 11"/>
          <p:cNvSpPr>
            <a:spLocks noChangeArrowheads="1"/>
          </p:cNvSpPr>
          <p:nvPr/>
        </p:nvSpPr>
        <p:spPr bwMode="auto">
          <a:xfrm>
            <a:off x="914400" y="4724400"/>
            <a:ext cx="114458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00"/>
                </a:solidFill>
                <a:latin typeface="Bookman Old Style" panose="02050604050505020204" pitchFamily="18" charset="0"/>
              </a:rPr>
              <a:t>3</a:t>
            </a:r>
            <a:r>
              <a:rPr lang="zh-CN" altLang="en-US" sz="2800" b="1">
                <a:solidFill>
                  <a:srgbClr val="000000"/>
                </a:solidFill>
                <a:latin typeface="Bookman Old Style" panose="02050604050505020204" pitchFamily="18" charset="0"/>
              </a:rPr>
              <a:t>）、</a:t>
            </a:r>
          </a:p>
        </p:txBody>
      </p:sp>
      <p:graphicFrame>
        <p:nvGraphicFramePr>
          <p:cNvPr id="26635" name="Object 12"/>
          <p:cNvGraphicFramePr>
            <a:graphicFrameLocks noChangeAspect="1"/>
          </p:cNvGraphicFramePr>
          <p:nvPr/>
        </p:nvGraphicFramePr>
        <p:xfrm>
          <a:off x="2292350" y="4506913"/>
          <a:ext cx="3894138" cy="91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99" name="公式" r:id="rId13" imgW="1440074" imgH="274461" progId="Equation.3">
                  <p:embed/>
                </p:oleObj>
              </mc:Choice>
              <mc:Fallback>
                <p:oleObj name="公式" r:id="rId13" imgW="1440074" imgH="274461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2350" y="4506913"/>
                        <a:ext cx="3894138" cy="919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Line 1027"/>
          <p:cNvSpPr>
            <a:spLocks noChangeShapeType="1"/>
          </p:cNvSpPr>
          <p:nvPr/>
        </p:nvSpPr>
        <p:spPr bwMode="auto">
          <a:xfrm flipH="1">
            <a:off x="3200400" y="914400"/>
            <a:ext cx="594360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651" name="Rectangle 1028"/>
          <p:cNvSpPr>
            <a:spLocks noChangeArrowheads="1"/>
          </p:cNvSpPr>
          <p:nvPr/>
        </p:nvSpPr>
        <p:spPr bwMode="auto">
          <a:xfrm>
            <a:off x="228600" y="228600"/>
            <a:ext cx="8686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man Old Style" panose="02050604050505020204" pitchFamily="18" charset="0"/>
              </a:rPr>
              <a:t>例：讨论式子                    在复平面上的意义</a:t>
            </a:r>
          </a:p>
        </p:txBody>
      </p:sp>
      <p:graphicFrame>
        <p:nvGraphicFramePr>
          <p:cNvPr id="27652" name="Object 1029"/>
          <p:cNvGraphicFramePr>
            <a:graphicFrameLocks noChangeAspect="1"/>
          </p:cNvGraphicFramePr>
          <p:nvPr/>
        </p:nvGraphicFramePr>
        <p:xfrm>
          <a:off x="2497138" y="279400"/>
          <a:ext cx="1654175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481" name="公式" r:id="rId3" imgW="663046" imgH="106476" progId="Equation.3">
                  <p:embed/>
                </p:oleObj>
              </mc:Choice>
              <mc:Fallback>
                <p:oleObj name="公式" r:id="rId3" imgW="663046" imgH="106476" progId="Equation.3">
                  <p:embed/>
                  <p:pic>
                    <p:nvPicPr>
                      <p:cNvPr id="0" name="Object 10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7138" y="279400"/>
                        <a:ext cx="1654175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3" name="Rectangle 1030"/>
          <p:cNvSpPr>
            <a:spLocks noChangeArrowheads="1"/>
          </p:cNvSpPr>
          <p:nvPr/>
        </p:nvSpPr>
        <p:spPr bwMode="auto">
          <a:xfrm>
            <a:off x="219075" y="990600"/>
            <a:ext cx="9048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man Old Style" panose="02050604050505020204" pitchFamily="18" charset="0"/>
              </a:rPr>
              <a:t>解：</a:t>
            </a:r>
          </a:p>
        </p:txBody>
      </p:sp>
      <p:graphicFrame>
        <p:nvGraphicFramePr>
          <p:cNvPr id="27654" name="Object 1031"/>
          <p:cNvGraphicFramePr>
            <a:graphicFrameLocks noChangeAspect="1"/>
          </p:cNvGraphicFramePr>
          <p:nvPr/>
        </p:nvGraphicFramePr>
        <p:xfrm>
          <a:off x="1074738" y="1422400"/>
          <a:ext cx="2368550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482" name="公式" r:id="rId5" imgW="663046" imgH="106476" progId="Equation.3">
                  <p:embed/>
                </p:oleObj>
              </mc:Choice>
              <mc:Fallback>
                <p:oleObj name="公式" r:id="rId5" imgW="663046" imgH="106476" progId="Equation.3">
                  <p:embed/>
                  <p:pic>
                    <p:nvPicPr>
                      <p:cNvPr id="0" name="Object 10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4738" y="1422400"/>
                        <a:ext cx="2368550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5" name="Object 1032"/>
          <p:cNvGraphicFramePr>
            <a:graphicFrameLocks noChangeAspect="1"/>
          </p:cNvGraphicFramePr>
          <p:nvPr/>
        </p:nvGraphicFramePr>
        <p:xfrm>
          <a:off x="1003300" y="2395538"/>
          <a:ext cx="2193925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483" name="公式" r:id="rId7" imgW="601803" imgH="106476" progId="Equation.3">
                  <p:embed/>
                </p:oleObj>
              </mc:Choice>
              <mc:Fallback>
                <p:oleObj name="公式" r:id="rId7" imgW="601803" imgH="106476" progId="Equation.3">
                  <p:embed/>
                  <p:pic>
                    <p:nvPicPr>
                      <p:cNvPr id="0" name="Object 10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3300" y="2395538"/>
                        <a:ext cx="2193925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6" name="Object 1033"/>
          <p:cNvGraphicFramePr>
            <a:graphicFrameLocks noChangeAspect="1"/>
          </p:cNvGraphicFramePr>
          <p:nvPr/>
        </p:nvGraphicFramePr>
        <p:xfrm>
          <a:off x="4432300" y="1854200"/>
          <a:ext cx="2363788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484" name="公式" r:id="rId9" imgW="663046" imgH="289733" progId="Equation.3">
                  <p:embed/>
                </p:oleObj>
              </mc:Choice>
              <mc:Fallback>
                <p:oleObj name="公式" r:id="rId9" imgW="663046" imgH="289733" progId="Equation.3">
                  <p:embed/>
                  <p:pic>
                    <p:nvPicPr>
                      <p:cNvPr id="0" name="Object 10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2300" y="1854200"/>
                        <a:ext cx="2363788" cy="91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7" name="Object 1034"/>
          <p:cNvGraphicFramePr>
            <a:graphicFrameLocks noChangeAspect="1"/>
          </p:cNvGraphicFramePr>
          <p:nvPr/>
        </p:nvGraphicFramePr>
        <p:xfrm>
          <a:off x="6726238" y="1819275"/>
          <a:ext cx="2066925" cy="98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485" name="公式" r:id="rId11" imgW="563951" imgH="319851" progId="Equation.3">
                  <p:embed/>
                </p:oleObj>
              </mc:Choice>
              <mc:Fallback>
                <p:oleObj name="公式" r:id="rId11" imgW="563951" imgH="319851" progId="Equation.3">
                  <p:embed/>
                  <p:pic>
                    <p:nvPicPr>
                      <p:cNvPr id="0" name="Object 10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6238" y="1819275"/>
                        <a:ext cx="2066925" cy="985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8" name="Object 1035"/>
          <p:cNvGraphicFramePr>
            <a:graphicFrameLocks noChangeAspect="1"/>
          </p:cNvGraphicFramePr>
          <p:nvPr/>
        </p:nvGraphicFramePr>
        <p:xfrm>
          <a:off x="465138" y="3268663"/>
          <a:ext cx="3679825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486" name="公式" r:id="rId13" imgW="1051773" imgH="319851" progId="Equation.3">
                  <p:embed/>
                </p:oleObj>
              </mc:Choice>
              <mc:Fallback>
                <p:oleObj name="公式" r:id="rId13" imgW="1051773" imgH="319851" progId="Equation.3">
                  <p:embed/>
                  <p:pic>
                    <p:nvPicPr>
                      <p:cNvPr id="0" name="Object 10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3268663"/>
                        <a:ext cx="3679825" cy="982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9" name="Line 1036"/>
          <p:cNvSpPr>
            <a:spLocks noChangeShapeType="1"/>
          </p:cNvSpPr>
          <p:nvPr/>
        </p:nvSpPr>
        <p:spPr bwMode="auto">
          <a:xfrm flipH="1">
            <a:off x="4495800" y="2971800"/>
            <a:ext cx="464820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7660" name="Object 1037"/>
          <p:cNvGraphicFramePr>
            <a:graphicFrameLocks noChangeAspect="1"/>
          </p:cNvGraphicFramePr>
          <p:nvPr/>
        </p:nvGraphicFramePr>
        <p:xfrm>
          <a:off x="4257675" y="3600450"/>
          <a:ext cx="754063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487" name="公式" r:id="rId15" imgW="175225" imgH="83993" progId="Equation.3">
                  <p:embed/>
                </p:oleObj>
              </mc:Choice>
              <mc:Fallback>
                <p:oleObj name="公式" r:id="rId15" imgW="175225" imgH="83993" progId="Equation.3">
                  <p:embed/>
                  <p:pic>
                    <p:nvPicPr>
                      <p:cNvPr id="0" name="Object 10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7675" y="3600450"/>
                        <a:ext cx="754063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61" name="AutoShape 1038"/>
          <p:cNvSpPr>
            <a:spLocks noChangeArrowheads="1"/>
          </p:cNvSpPr>
          <p:nvPr/>
        </p:nvSpPr>
        <p:spPr bwMode="auto">
          <a:xfrm>
            <a:off x="5410200" y="3352800"/>
            <a:ext cx="762000" cy="685800"/>
          </a:xfrm>
          <a:prstGeom prst="rightArrow">
            <a:avLst>
              <a:gd name="adj1" fmla="val 50000"/>
              <a:gd name="adj2" fmla="val 27778"/>
            </a:avLst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27662" name="Object 1039"/>
          <p:cNvGraphicFramePr>
            <a:graphicFrameLocks noChangeAspect="1"/>
          </p:cNvGraphicFramePr>
          <p:nvPr/>
        </p:nvGraphicFramePr>
        <p:xfrm>
          <a:off x="6670675" y="3284538"/>
          <a:ext cx="2493963" cy="877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488" name="公式" r:id="rId17" imgW="693243" imgH="274461" progId="Equation.3">
                  <p:embed/>
                </p:oleObj>
              </mc:Choice>
              <mc:Fallback>
                <p:oleObj name="公式" r:id="rId17" imgW="693243" imgH="274461" progId="Equation.3">
                  <p:embed/>
                  <p:pic>
                    <p:nvPicPr>
                      <p:cNvPr id="0" name="Object 10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0675" y="3284538"/>
                        <a:ext cx="2493963" cy="877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63" name="Object 1040"/>
          <p:cNvGraphicFramePr>
            <a:graphicFrameLocks noChangeAspect="1"/>
          </p:cNvGraphicFramePr>
          <p:nvPr/>
        </p:nvGraphicFramePr>
        <p:xfrm>
          <a:off x="1552575" y="4656138"/>
          <a:ext cx="3890963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489" name="公式" r:id="rId19" imgW="1120246" imgH="274461" progId="Equation.3">
                  <p:embed/>
                </p:oleObj>
              </mc:Choice>
              <mc:Fallback>
                <p:oleObj name="公式" r:id="rId19" imgW="1120246" imgH="274461" progId="Equation.3">
                  <p:embed/>
                  <p:pic>
                    <p:nvPicPr>
                      <p:cNvPr id="0" name="Object 10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2575" y="4656138"/>
                        <a:ext cx="3890963" cy="87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64" name="Rectangle 1041"/>
          <p:cNvSpPr>
            <a:spLocks noChangeArrowheads="1"/>
          </p:cNvSpPr>
          <p:nvPr/>
        </p:nvSpPr>
        <p:spPr bwMode="auto">
          <a:xfrm>
            <a:off x="476250" y="4781550"/>
            <a:ext cx="542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man Old Style" panose="02050604050505020204" pitchFamily="18" charset="0"/>
              </a:rPr>
              <a:t>为</a:t>
            </a:r>
          </a:p>
        </p:txBody>
      </p:sp>
      <p:sp>
        <p:nvSpPr>
          <p:cNvPr id="27665" name="Rectangle 1042"/>
          <p:cNvSpPr>
            <a:spLocks noChangeArrowheads="1"/>
          </p:cNvSpPr>
          <p:nvPr/>
        </p:nvSpPr>
        <p:spPr bwMode="auto">
          <a:xfrm>
            <a:off x="5786438" y="4857750"/>
            <a:ext cx="16192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man Old Style" panose="02050604050505020204" pitchFamily="18" charset="0"/>
              </a:rPr>
              <a:t>圆上各点</a:t>
            </a:r>
          </a:p>
        </p:txBody>
      </p:sp>
    </p:spTree>
  </p:cSld>
  <p:clrMapOvr>
    <a:masterClrMapping/>
  </p:clrMapOvr>
  <p:transition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Line 3"/>
          <p:cNvSpPr>
            <a:spLocks noChangeShapeType="1"/>
          </p:cNvSpPr>
          <p:nvPr/>
        </p:nvSpPr>
        <p:spPr bwMode="auto">
          <a:xfrm flipH="1">
            <a:off x="3200400" y="1066800"/>
            <a:ext cx="59436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675" name="Rectangle 4"/>
          <p:cNvSpPr>
            <a:spLocks noChangeArrowheads="1"/>
          </p:cNvSpPr>
          <p:nvPr/>
        </p:nvSpPr>
        <p:spPr bwMode="auto">
          <a:xfrm>
            <a:off x="228600" y="228600"/>
            <a:ext cx="1905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man Old Style" panose="02050604050505020204" pitchFamily="18" charset="0"/>
              </a:rPr>
              <a:t>例：计算</a:t>
            </a:r>
          </a:p>
        </p:txBody>
      </p:sp>
      <p:sp>
        <p:nvSpPr>
          <p:cNvPr id="28676" name="Rectangle 6"/>
          <p:cNvSpPr>
            <a:spLocks noChangeArrowheads="1"/>
          </p:cNvSpPr>
          <p:nvPr/>
        </p:nvSpPr>
        <p:spPr bwMode="auto">
          <a:xfrm>
            <a:off x="-9525" y="1066800"/>
            <a:ext cx="9048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man Old Style" panose="02050604050505020204" pitchFamily="18" charset="0"/>
              </a:rPr>
              <a:t>解：</a:t>
            </a:r>
          </a:p>
        </p:txBody>
      </p:sp>
      <p:sp>
        <p:nvSpPr>
          <p:cNvPr id="28677" name="Line 12"/>
          <p:cNvSpPr>
            <a:spLocks noChangeShapeType="1"/>
          </p:cNvSpPr>
          <p:nvPr/>
        </p:nvSpPr>
        <p:spPr bwMode="auto">
          <a:xfrm flipH="1">
            <a:off x="0" y="4495800"/>
            <a:ext cx="66294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678" name="Rectangle 20"/>
          <p:cNvSpPr>
            <a:spLocks noChangeArrowheads="1"/>
          </p:cNvSpPr>
          <p:nvPr/>
        </p:nvSpPr>
        <p:spPr bwMode="auto">
          <a:xfrm>
            <a:off x="1065213" y="1066800"/>
            <a:ext cx="54451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man Old Style" panose="02050604050505020204" pitchFamily="18" charset="0"/>
              </a:rPr>
              <a:t>令</a:t>
            </a:r>
          </a:p>
        </p:txBody>
      </p:sp>
      <p:graphicFrame>
        <p:nvGraphicFramePr>
          <p:cNvPr id="28679" name="Object 23"/>
          <p:cNvGraphicFramePr>
            <a:graphicFrameLocks noChangeAspect="1"/>
          </p:cNvGraphicFramePr>
          <p:nvPr/>
        </p:nvGraphicFramePr>
        <p:xfrm>
          <a:off x="1974850" y="261938"/>
          <a:ext cx="2039938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528" name="公式" r:id="rId3" imgW="678357" imgH="144654" progId="Equation.3">
                  <p:embed/>
                </p:oleObj>
              </mc:Choice>
              <mc:Fallback>
                <p:oleObj name="公式" r:id="rId3" imgW="678357" imgH="144654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4850" y="261938"/>
                        <a:ext cx="2039938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0" name="Object 27"/>
          <p:cNvGraphicFramePr>
            <a:graphicFrameLocks noChangeAspect="1"/>
          </p:cNvGraphicFramePr>
          <p:nvPr/>
        </p:nvGraphicFramePr>
        <p:xfrm>
          <a:off x="193675" y="1801813"/>
          <a:ext cx="1757363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529" name="公式" r:id="rId5" imgW="586917" imgH="83993" progId="Equation.3">
                  <p:embed/>
                </p:oleObj>
              </mc:Choice>
              <mc:Fallback>
                <p:oleObj name="公式" r:id="rId5" imgW="586917" imgH="83993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675" y="1801813"/>
                        <a:ext cx="1757363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1" name="Object 28"/>
          <p:cNvGraphicFramePr>
            <a:graphicFrameLocks noChangeAspect="1"/>
          </p:cNvGraphicFramePr>
          <p:nvPr/>
        </p:nvGraphicFramePr>
        <p:xfrm>
          <a:off x="1916113" y="1709738"/>
          <a:ext cx="3128962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530" name="公式" r:id="rId7" imgW="1074314" imgH="175197" progId="Equation.3">
                  <p:embed/>
                </p:oleObj>
              </mc:Choice>
              <mc:Fallback>
                <p:oleObj name="公式" r:id="rId7" imgW="1074314" imgH="175197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6113" y="1709738"/>
                        <a:ext cx="3128962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2" name="Object 29"/>
          <p:cNvGraphicFramePr>
            <a:graphicFrameLocks noChangeAspect="1"/>
          </p:cNvGraphicFramePr>
          <p:nvPr/>
        </p:nvGraphicFramePr>
        <p:xfrm>
          <a:off x="69850" y="2532063"/>
          <a:ext cx="5908675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531" name="公式" r:id="rId9" imgW="2080154" imgH="198104" progId="Equation.3">
                  <p:embed/>
                </p:oleObj>
              </mc:Choice>
              <mc:Fallback>
                <p:oleObj name="公式" r:id="rId9" imgW="2080154" imgH="198104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50" y="2532063"/>
                        <a:ext cx="5908675" cy="671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3" name="Object 30"/>
          <p:cNvGraphicFramePr>
            <a:graphicFrameLocks noChangeAspect="1"/>
          </p:cNvGraphicFramePr>
          <p:nvPr/>
        </p:nvGraphicFramePr>
        <p:xfrm>
          <a:off x="574675" y="3436938"/>
          <a:ext cx="586105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532" name="公式" r:id="rId11" imgW="2163938" imgH="274461" progId="Equation.3">
                  <p:embed/>
                </p:oleObj>
              </mc:Choice>
              <mc:Fallback>
                <p:oleObj name="公式" r:id="rId11" imgW="2163938" imgH="274461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675" y="3436938"/>
                        <a:ext cx="5861050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4" name="Object 31"/>
          <p:cNvGraphicFramePr>
            <a:graphicFrameLocks noChangeAspect="1"/>
          </p:cNvGraphicFramePr>
          <p:nvPr/>
        </p:nvGraphicFramePr>
        <p:xfrm>
          <a:off x="720725" y="4503738"/>
          <a:ext cx="4608513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533" name="公式" r:id="rId13" imgW="1607643" imgH="274461" progId="Equation.3">
                  <p:embed/>
                </p:oleObj>
              </mc:Choice>
              <mc:Fallback>
                <p:oleObj name="公式" r:id="rId13" imgW="1607643" imgH="274461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725" y="4503738"/>
                        <a:ext cx="4608513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5" name="Object 32"/>
          <p:cNvGraphicFramePr>
            <a:graphicFrameLocks noChangeAspect="1"/>
          </p:cNvGraphicFramePr>
          <p:nvPr/>
        </p:nvGraphicFramePr>
        <p:xfrm>
          <a:off x="139700" y="5646738"/>
          <a:ext cx="62611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534" name="公式" r:id="rId15" imgW="2202215" imgH="274461" progId="Equation.3">
                  <p:embed/>
                </p:oleObj>
              </mc:Choice>
              <mc:Fallback>
                <p:oleObj name="公式" r:id="rId15" imgW="2202215" imgH="274461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700" y="5646738"/>
                        <a:ext cx="6261100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6" name="Object 34"/>
          <p:cNvGraphicFramePr>
            <a:graphicFrameLocks noChangeAspect="1"/>
          </p:cNvGraphicFramePr>
          <p:nvPr/>
        </p:nvGraphicFramePr>
        <p:xfrm>
          <a:off x="6827838" y="1236663"/>
          <a:ext cx="2244725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535" name="公式" r:id="rId17" imgW="754486" imgH="221011" progId="Equation.3">
                  <p:embed/>
                </p:oleObj>
              </mc:Choice>
              <mc:Fallback>
                <p:oleObj name="公式" r:id="rId17" imgW="754486" imgH="221011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7838" y="1236663"/>
                        <a:ext cx="2244725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7" name="Object 35"/>
          <p:cNvGraphicFramePr>
            <a:graphicFrameLocks noChangeAspect="1"/>
          </p:cNvGraphicFramePr>
          <p:nvPr/>
        </p:nvGraphicFramePr>
        <p:xfrm>
          <a:off x="6926263" y="2176463"/>
          <a:ext cx="2149475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536" name="公式" r:id="rId19" imgW="945022" imgH="335123" progId="Equation.3">
                  <p:embed/>
                </p:oleObj>
              </mc:Choice>
              <mc:Fallback>
                <p:oleObj name="公式" r:id="rId19" imgW="945022" imgH="335123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6263" y="2176463"/>
                        <a:ext cx="2149475" cy="903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88" name="Line 36"/>
          <p:cNvSpPr>
            <a:spLocks noChangeShapeType="1"/>
          </p:cNvSpPr>
          <p:nvPr/>
        </p:nvSpPr>
        <p:spPr bwMode="auto">
          <a:xfrm>
            <a:off x="6553200" y="1219200"/>
            <a:ext cx="76200" cy="56388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8689" name="Object 37"/>
          <p:cNvGraphicFramePr>
            <a:graphicFrameLocks noChangeAspect="1"/>
          </p:cNvGraphicFramePr>
          <p:nvPr/>
        </p:nvGraphicFramePr>
        <p:xfrm>
          <a:off x="6924675" y="3243263"/>
          <a:ext cx="2151063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537" name="公式" r:id="rId21" imgW="945022" imgH="335123" progId="Equation.3">
                  <p:embed/>
                </p:oleObj>
              </mc:Choice>
              <mc:Fallback>
                <p:oleObj name="公式" r:id="rId21" imgW="945022" imgH="335123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4675" y="3243263"/>
                        <a:ext cx="2151063" cy="903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90" name="Object 38"/>
          <p:cNvGraphicFramePr>
            <a:graphicFrameLocks noChangeAspect="1"/>
          </p:cNvGraphicFramePr>
          <p:nvPr/>
        </p:nvGraphicFramePr>
        <p:xfrm>
          <a:off x="6721475" y="5192713"/>
          <a:ext cx="2368550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538" name="公式" r:id="rId23" imgW="1051773" imgH="319851" progId="Equation.3">
                  <p:embed/>
                </p:oleObj>
              </mc:Choice>
              <mc:Fallback>
                <p:oleObj name="公式" r:id="rId23" imgW="1051773" imgH="319851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1475" y="5192713"/>
                        <a:ext cx="2368550" cy="84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/>
          <p:cNvSpPr>
            <a:spLocks noGrp="1"/>
          </p:cNvSpPr>
          <p:nvPr>
            <p:ph type="title"/>
          </p:nvPr>
        </p:nvSpPr>
        <p:spPr>
          <a:xfrm>
            <a:off x="539750" y="2636838"/>
            <a:ext cx="7772400" cy="1143000"/>
          </a:xfrm>
        </p:spPr>
        <p:txBody>
          <a:bodyPr/>
          <a:lstStyle/>
          <a:p>
            <a:r>
              <a:rPr lang="zh-CN" altLang="en-US"/>
              <a:t>复变函数重新解释</a:t>
            </a:r>
          </a:p>
        </p:txBody>
      </p:sp>
      <p:pic>
        <p:nvPicPr>
          <p:cNvPr id="32771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" y="260350"/>
            <a:ext cx="8288338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2772" name="对象 4"/>
          <p:cNvGraphicFramePr>
            <a:graphicFrameLocks noChangeAspect="1"/>
          </p:cNvGraphicFramePr>
          <p:nvPr/>
        </p:nvGraphicFramePr>
        <p:xfrm>
          <a:off x="1576388" y="3497263"/>
          <a:ext cx="5699125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16" name="Equation" r:id="rId4" imgW="1016000" imgH="203200" progId="Equation.DSMT4">
                  <p:embed/>
                </p:oleObj>
              </mc:Choice>
              <mc:Fallback>
                <p:oleObj name="Equation" r:id="rId4" imgW="1016000" imgH="2032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6388" y="3497263"/>
                        <a:ext cx="5699125" cy="1139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4"/>
          <p:cNvSpPr>
            <a:spLocks noChangeArrowheads="1"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effectLst/>
          <a:scene3d>
            <a:camera prst="legacyPerspectiveBottom"/>
            <a:lightRig rig="legacyFlat3" dir="t"/>
          </a:scene3d>
          <a:sp3d extrusionH="1801800" prstMaterial="legacyPlastic">
            <a:bevelT w="13500" h="13500" prst="angle"/>
            <a:bevelB w="13500" h="13500" prst="angle"/>
            <a:extrusionClr>
              <a:schemeClr val="hlink"/>
            </a:extrusionClr>
            <a:contourClr>
              <a:schemeClr val="hlink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5843" name="Text Box 2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3124200" y="152400"/>
            <a:ext cx="26892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§1.2 </a:t>
            </a: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复变函数</a:t>
            </a:r>
          </a:p>
        </p:txBody>
      </p:sp>
      <p:sp>
        <p:nvSpPr>
          <p:cNvPr id="35844" name="Text Box 3"/>
          <p:cNvSpPr txBox="1">
            <a:spLocks noChangeArrowheads="1"/>
          </p:cNvSpPr>
          <p:nvPr/>
        </p:nvSpPr>
        <p:spPr bwMode="auto">
          <a:xfrm>
            <a:off x="0" y="990600"/>
            <a:ext cx="4130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（一）、复变函数的定义</a:t>
            </a:r>
          </a:p>
        </p:txBody>
      </p:sp>
      <p:graphicFrame>
        <p:nvGraphicFramePr>
          <p:cNvPr id="35845" name="Object 4"/>
          <p:cNvGraphicFramePr>
            <a:graphicFrameLocks noChangeAspect="1"/>
          </p:cNvGraphicFramePr>
          <p:nvPr/>
        </p:nvGraphicFramePr>
        <p:xfrm>
          <a:off x="2574925" y="2549525"/>
          <a:ext cx="6137275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26" name="公式" r:id="rId4" imgW="2308966" imgH="129383" progId="Equation.3">
                  <p:embed/>
                </p:oleObj>
              </mc:Choice>
              <mc:Fallback>
                <p:oleObj name="公式" r:id="rId4" imgW="2308966" imgH="129383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4925" y="2549525"/>
                        <a:ext cx="6137275" cy="49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6" name="Object 5"/>
          <p:cNvGraphicFramePr>
            <a:graphicFrameLocks noChangeAspect="1"/>
          </p:cNvGraphicFramePr>
          <p:nvPr/>
        </p:nvGraphicFramePr>
        <p:xfrm>
          <a:off x="5784850" y="1635125"/>
          <a:ext cx="1716088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27" name="公式" r:id="rId6" imgW="601803" imgH="106476" progId="Equation.3">
                  <p:embed/>
                </p:oleObj>
              </mc:Choice>
              <mc:Fallback>
                <p:oleObj name="公式" r:id="rId6" imgW="601803" imgH="106476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4850" y="1635125"/>
                        <a:ext cx="1716088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7" name="Text Box 6"/>
          <p:cNvSpPr txBox="1">
            <a:spLocks noChangeArrowheads="1"/>
          </p:cNvSpPr>
          <p:nvPr/>
        </p:nvSpPr>
        <p:spPr bwMode="auto">
          <a:xfrm>
            <a:off x="381000" y="1524000"/>
            <a:ext cx="4953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对于复变集合</a:t>
            </a:r>
            <a:r>
              <a:rPr lang="en-US" altLang="zh-CN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E</a:t>
            </a: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中的每一复数</a:t>
            </a:r>
          </a:p>
        </p:txBody>
      </p:sp>
      <p:sp>
        <p:nvSpPr>
          <p:cNvPr id="35848" name="Text Box 7"/>
          <p:cNvSpPr txBox="1">
            <a:spLocks noChangeArrowheads="1"/>
          </p:cNvSpPr>
          <p:nvPr/>
        </p:nvSpPr>
        <p:spPr bwMode="auto">
          <a:xfrm>
            <a:off x="304800" y="2286000"/>
            <a:ext cx="19812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有一个或多个复数值</a:t>
            </a:r>
          </a:p>
        </p:txBody>
      </p:sp>
      <p:sp>
        <p:nvSpPr>
          <p:cNvPr id="35849" name="Text Box 8"/>
          <p:cNvSpPr txBox="1">
            <a:spLocks noChangeArrowheads="1"/>
          </p:cNvSpPr>
          <p:nvPr/>
        </p:nvSpPr>
        <p:spPr bwMode="auto">
          <a:xfrm>
            <a:off x="304800" y="3733800"/>
            <a:ext cx="32369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w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称为的</a:t>
            </a:r>
            <a:r>
              <a:rPr lang="en-US" altLang="zh-CN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复变函数</a:t>
            </a:r>
          </a:p>
        </p:txBody>
      </p:sp>
      <p:sp>
        <p:nvSpPr>
          <p:cNvPr id="35850" name="Text Box 9"/>
          <p:cNvSpPr txBox="1">
            <a:spLocks noChangeArrowheads="1"/>
          </p:cNvSpPr>
          <p:nvPr/>
        </p:nvSpPr>
        <p:spPr bwMode="auto">
          <a:xfrm>
            <a:off x="4648200" y="3733800"/>
            <a:ext cx="25193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称为</a:t>
            </a:r>
            <a:r>
              <a:rPr lang="en-US" altLang="zh-CN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w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的宗量</a:t>
            </a:r>
          </a:p>
        </p:txBody>
      </p:sp>
      <p:graphicFrame>
        <p:nvGraphicFramePr>
          <p:cNvPr id="35851" name="Object 10"/>
          <p:cNvGraphicFramePr>
            <a:graphicFrameLocks noChangeAspect="1"/>
          </p:cNvGraphicFramePr>
          <p:nvPr/>
        </p:nvGraphicFramePr>
        <p:xfrm>
          <a:off x="1122363" y="5046663"/>
          <a:ext cx="3167062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28" name="公式" r:id="rId8" imgW="1165754" imgH="221011" progId="Equation.3">
                  <p:embed/>
                </p:oleObj>
              </mc:Choice>
              <mc:Fallback>
                <p:oleObj name="公式" r:id="rId8" imgW="1165754" imgH="221011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2363" y="5046663"/>
                        <a:ext cx="3167062" cy="77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52" name="Object 12"/>
          <p:cNvGraphicFramePr>
            <a:graphicFrameLocks noChangeAspect="1"/>
          </p:cNvGraphicFramePr>
          <p:nvPr/>
        </p:nvGraphicFramePr>
        <p:xfrm>
          <a:off x="5551488" y="4811713"/>
          <a:ext cx="2946400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29" name="公式" r:id="rId10" imgW="998185" imgH="274461" progId="Equation.3">
                  <p:embed/>
                </p:oleObj>
              </mc:Choice>
              <mc:Fallback>
                <p:oleObj name="公式" r:id="rId10" imgW="998185" imgH="274461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1488" y="4811713"/>
                        <a:ext cx="2946400" cy="92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53" name="Line 13"/>
          <p:cNvSpPr>
            <a:spLocks noChangeShapeType="1"/>
          </p:cNvSpPr>
          <p:nvPr/>
        </p:nvSpPr>
        <p:spPr bwMode="auto">
          <a:xfrm flipV="1">
            <a:off x="0" y="44958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3"/>
          <p:cNvSpPr txBox="1">
            <a:spLocks noChangeArrowheads="1"/>
          </p:cNvSpPr>
          <p:nvPr/>
        </p:nvSpPr>
        <p:spPr bwMode="auto">
          <a:xfrm>
            <a:off x="0" y="0"/>
            <a:ext cx="3054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（二）、区域概念</a:t>
            </a:r>
          </a:p>
        </p:txBody>
      </p:sp>
      <p:graphicFrame>
        <p:nvGraphicFramePr>
          <p:cNvPr id="36867" name="Object 5"/>
          <p:cNvGraphicFramePr>
            <a:graphicFrameLocks noChangeAspect="1"/>
          </p:cNvGraphicFramePr>
          <p:nvPr/>
        </p:nvGraphicFramePr>
        <p:xfrm>
          <a:off x="681038" y="1192213"/>
          <a:ext cx="1749425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84" name="公式" r:id="rId3" imgW="617114" imgH="175197" progId="Equation.3">
                  <p:embed/>
                </p:oleObj>
              </mc:Choice>
              <mc:Fallback>
                <p:oleObj name="公式" r:id="rId3" imgW="617114" imgH="175197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038" y="1192213"/>
                        <a:ext cx="1749425" cy="636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8" name="Text Box 6"/>
          <p:cNvSpPr txBox="1">
            <a:spLocks noChangeArrowheads="1"/>
          </p:cNvSpPr>
          <p:nvPr/>
        </p:nvSpPr>
        <p:spPr bwMode="auto">
          <a:xfrm>
            <a:off x="0" y="1219200"/>
            <a:ext cx="6810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由</a:t>
            </a:r>
          </a:p>
        </p:txBody>
      </p:sp>
      <p:sp>
        <p:nvSpPr>
          <p:cNvPr id="36869" name="Text Box 7"/>
          <p:cNvSpPr txBox="1">
            <a:spLocks noChangeArrowheads="1"/>
          </p:cNvSpPr>
          <p:nvPr/>
        </p:nvSpPr>
        <p:spPr bwMode="auto">
          <a:xfrm>
            <a:off x="2438400" y="1127125"/>
            <a:ext cx="6705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确定的平面点集，称为定点</a:t>
            </a:r>
            <a:r>
              <a:rPr lang="en-US" altLang="zh-CN" sz="36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en-US" altLang="zh-CN" sz="3600" b="1" i="1" baseline="-2500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0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的</a:t>
            </a:r>
            <a:r>
              <a:rPr lang="zh-CN" altLang="en-US" sz="36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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—</a:t>
            </a:r>
            <a:r>
              <a:rPr lang="zh-CN" altLang="en-US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邻域</a:t>
            </a:r>
            <a:endParaRPr lang="zh-CN" altLang="en-US" sz="2800" b="1">
              <a:solidFill>
                <a:srgbClr val="000000"/>
              </a:solidFill>
              <a:latin typeface="Book Antiqua" panose="02040602050305030304" pitchFamily="18" charset="0"/>
              <a:ea typeface="楷体_GB2312" pitchFamily="49" charset="-122"/>
            </a:endParaRPr>
          </a:p>
        </p:txBody>
      </p:sp>
      <p:sp>
        <p:nvSpPr>
          <p:cNvPr id="36870" name="Text Box 12"/>
          <p:cNvSpPr txBox="1">
            <a:spLocks noChangeArrowheads="1"/>
          </p:cNvSpPr>
          <p:nvPr/>
        </p:nvSpPr>
        <p:spPr bwMode="auto">
          <a:xfrm>
            <a:off x="0" y="609600"/>
            <a:ext cx="21558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）、邻域</a:t>
            </a:r>
          </a:p>
        </p:txBody>
      </p:sp>
      <p:sp>
        <p:nvSpPr>
          <p:cNvPr id="36871" name="Text Box 14"/>
          <p:cNvSpPr txBox="1">
            <a:spLocks noChangeArrowheads="1"/>
          </p:cNvSpPr>
          <p:nvPr/>
        </p:nvSpPr>
        <p:spPr bwMode="auto">
          <a:xfrm>
            <a:off x="0" y="1828800"/>
            <a:ext cx="21558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）、内点</a:t>
            </a:r>
          </a:p>
        </p:txBody>
      </p:sp>
      <p:sp>
        <p:nvSpPr>
          <p:cNvPr id="36872" name="Text Box 15"/>
          <p:cNvSpPr txBox="1">
            <a:spLocks noChangeArrowheads="1"/>
          </p:cNvSpPr>
          <p:nvPr/>
        </p:nvSpPr>
        <p:spPr bwMode="auto">
          <a:xfrm>
            <a:off x="228600" y="2362200"/>
            <a:ext cx="8915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定点</a:t>
            </a:r>
            <a:r>
              <a:rPr lang="en-US" altLang="zh-CN" sz="36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en-US" altLang="zh-CN" sz="3600" b="1" i="1" baseline="-2500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0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的</a:t>
            </a:r>
            <a:r>
              <a:rPr lang="zh-CN" altLang="en-US" sz="36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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—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邻域全含于点集</a:t>
            </a: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E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内，称</a:t>
            </a:r>
            <a:r>
              <a:rPr lang="en-US" altLang="zh-CN" sz="36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en-US" altLang="zh-CN" sz="3600" b="1" i="1" baseline="-2500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0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为点集</a:t>
            </a: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E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的内点</a:t>
            </a:r>
            <a:endParaRPr lang="zh-CN" altLang="en-US" sz="3600" b="1" i="1" baseline="-25000">
              <a:solidFill>
                <a:srgbClr val="000000"/>
              </a:solidFill>
              <a:latin typeface="Book Antiqua" panose="02040602050305030304" pitchFamily="18" charset="0"/>
              <a:ea typeface="楷体_GB2312" pitchFamily="49" charset="-122"/>
            </a:endParaRPr>
          </a:p>
        </p:txBody>
      </p:sp>
      <p:sp>
        <p:nvSpPr>
          <p:cNvPr id="36873" name="Text Box 17"/>
          <p:cNvSpPr txBox="1">
            <a:spLocks noChangeArrowheads="1"/>
          </p:cNvSpPr>
          <p:nvPr/>
        </p:nvSpPr>
        <p:spPr bwMode="auto">
          <a:xfrm>
            <a:off x="0" y="2895600"/>
            <a:ext cx="21558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）、外点</a:t>
            </a:r>
          </a:p>
        </p:txBody>
      </p:sp>
      <p:sp>
        <p:nvSpPr>
          <p:cNvPr id="36874" name="Text Box 18"/>
          <p:cNvSpPr txBox="1">
            <a:spLocks noChangeArrowheads="1"/>
          </p:cNvSpPr>
          <p:nvPr/>
        </p:nvSpPr>
        <p:spPr bwMode="auto">
          <a:xfrm>
            <a:off x="0" y="3429000"/>
            <a:ext cx="9144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定点</a:t>
            </a:r>
            <a:r>
              <a:rPr lang="en-US" altLang="zh-CN" sz="36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en-US" altLang="zh-CN" sz="3600" b="1" i="1" baseline="-2500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0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及其</a:t>
            </a:r>
            <a:r>
              <a:rPr lang="zh-CN" altLang="en-US" sz="36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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—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邻域不含于点集</a:t>
            </a: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E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内，称</a:t>
            </a:r>
            <a:r>
              <a:rPr lang="en-US" altLang="zh-CN" sz="36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en-US" altLang="zh-CN" sz="3600" b="1" i="1" baseline="-2500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0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为点集</a:t>
            </a: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E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的外点</a:t>
            </a:r>
            <a:endParaRPr lang="zh-CN" altLang="en-US" sz="3600" b="1" i="1" baseline="-25000">
              <a:solidFill>
                <a:srgbClr val="000000"/>
              </a:solidFill>
              <a:latin typeface="Book Antiqua" panose="02040602050305030304" pitchFamily="18" charset="0"/>
              <a:ea typeface="楷体_GB2312" pitchFamily="49" charset="-122"/>
            </a:endParaRPr>
          </a:p>
        </p:txBody>
      </p:sp>
      <p:sp>
        <p:nvSpPr>
          <p:cNvPr id="36875" name="Text Box 19"/>
          <p:cNvSpPr txBox="1">
            <a:spLocks noChangeArrowheads="1"/>
          </p:cNvSpPr>
          <p:nvPr/>
        </p:nvSpPr>
        <p:spPr bwMode="auto">
          <a:xfrm>
            <a:off x="-7630" y="4112747"/>
            <a:ext cx="252986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4</a:t>
            </a:r>
            <a:r>
              <a:rPr lang="zh-CN" altLang="en-US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）、边界点</a:t>
            </a:r>
          </a:p>
        </p:txBody>
      </p:sp>
      <p:sp>
        <p:nvSpPr>
          <p:cNvPr id="36876" name="Text Box 20"/>
          <p:cNvSpPr txBox="1">
            <a:spLocks noChangeArrowheads="1"/>
          </p:cNvSpPr>
          <p:nvPr/>
        </p:nvSpPr>
        <p:spPr bwMode="auto">
          <a:xfrm>
            <a:off x="0" y="4813300"/>
            <a:ext cx="4191000" cy="204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定点</a:t>
            </a:r>
            <a:r>
              <a:rPr lang="en-US" altLang="zh-CN" sz="36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en-US" altLang="zh-CN" sz="3600" b="1" i="1" baseline="-2500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0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的</a:t>
            </a:r>
            <a:r>
              <a:rPr lang="zh-CN" altLang="en-US" sz="36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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—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邻域既有含于</a:t>
            </a: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E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内，又有不含于</a:t>
            </a: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E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内的点，称</a:t>
            </a:r>
            <a:r>
              <a:rPr lang="en-US" altLang="zh-CN" sz="36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en-US" altLang="zh-CN" sz="3600" b="1" i="1" baseline="-2500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0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为点集</a:t>
            </a: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E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的</a:t>
            </a: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镜界点。</a:t>
            </a:r>
            <a:endParaRPr lang="zh-CN" altLang="en-US" sz="2800" b="1">
              <a:solidFill>
                <a:srgbClr val="000000"/>
              </a:solidFill>
              <a:latin typeface="Book Antiqua" panose="02040602050305030304" pitchFamily="18" charset="0"/>
              <a:ea typeface="楷体_GB2312" pitchFamily="49" charset="-122"/>
            </a:endParaRPr>
          </a:p>
        </p:txBody>
      </p:sp>
      <p:grpSp>
        <p:nvGrpSpPr>
          <p:cNvPr id="36877" name="Group 44"/>
          <p:cNvGrpSpPr>
            <a:grpSpLocks/>
          </p:cNvGrpSpPr>
          <p:nvPr/>
        </p:nvGrpSpPr>
        <p:grpSpPr bwMode="auto">
          <a:xfrm>
            <a:off x="5562600" y="5500688"/>
            <a:ext cx="712788" cy="557212"/>
            <a:chOff x="3504" y="3465"/>
            <a:chExt cx="449" cy="351"/>
          </a:xfrm>
        </p:grpSpPr>
        <p:grpSp>
          <p:nvGrpSpPr>
            <p:cNvPr id="36894" name="Group 43"/>
            <p:cNvGrpSpPr>
              <a:grpSpLocks/>
            </p:cNvGrpSpPr>
            <p:nvPr/>
          </p:nvGrpSpPr>
          <p:grpSpPr bwMode="auto">
            <a:xfrm>
              <a:off x="3504" y="3480"/>
              <a:ext cx="336" cy="336"/>
              <a:chOff x="3504" y="3480"/>
              <a:chExt cx="336" cy="336"/>
            </a:xfrm>
          </p:grpSpPr>
          <p:sp>
            <p:nvSpPr>
              <p:cNvPr id="36896" name="Oval 22"/>
              <p:cNvSpPr>
                <a:spLocks noChangeArrowheads="1"/>
              </p:cNvSpPr>
              <p:nvPr/>
            </p:nvSpPr>
            <p:spPr bwMode="auto">
              <a:xfrm>
                <a:off x="3504" y="3480"/>
                <a:ext cx="336" cy="336"/>
              </a:xfrm>
              <a:prstGeom prst="ellipse">
                <a:avLst/>
              </a:prstGeom>
              <a:noFill/>
              <a:ln w="571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6897" name="Oval 23"/>
              <p:cNvSpPr>
                <a:spLocks noChangeArrowheads="1"/>
              </p:cNvSpPr>
              <p:nvPr/>
            </p:nvSpPr>
            <p:spPr bwMode="auto">
              <a:xfrm>
                <a:off x="3648" y="3624"/>
                <a:ext cx="48" cy="4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graphicFrame>
          <p:nvGraphicFramePr>
            <p:cNvPr id="36895" name="Object 24"/>
            <p:cNvGraphicFramePr>
              <a:graphicFrameLocks noChangeAspect="1"/>
            </p:cNvGraphicFramePr>
            <p:nvPr/>
          </p:nvGraphicFramePr>
          <p:xfrm>
            <a:off x="3706" y="3465"/>
            <a:ext cx="247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185" name="公式" r:id="rId5" imgW="99095" imgH="137019" progId="Equation.3">
                    <p:embed/>
                  </p:oleObj>
                </mc:Choice>
                <mc:Fallback>
                  <p:oleObj name="公式" r:id="rId5" imgW="99095" imgH="137019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06" y="3465"/>
                          <a:ext cx="247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6878" name="Oval 25"/>
          <p:cNvSpPr>
            <a:spLocks noChangeArrowheads="1"/>
          </p:cNvSpPr>
          <p:nvPr/>
        </p:nvSpPr>
        <p:spPr bwMode="auto">
          <a:xfrm>
            <a:off x="7696200" y="5905500"/>
            <a:ext cx="152400" cy="1524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6879" name="Oval 26"/>
          <p:cNvSpPr>
            <a:spLocks noChangeArrowheads="1"/>
          </p:cNvSpPr>
          <p:nvPr/>
        </p:nvSpPr>
        <p:spPr bwMode="auto">
          <a:xfrm>
            <a:off x="7696200" y="5143500"/>
            <a:ext cx="152400" cy="228600"/>
          </a:xfrm>
          <a:prstGeom prst="ellipse">
            <a:avLst/>
          </a:prstGeom>
          <a:solidFill>
            <a:srgbClr val="FF66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6880" name="Text Box 27"/>
          <p:cNvSpPr txBox="1">
            <a:spLocks noChangeArrowheads="1"/>
          </p:cNvSpPr>
          <p:nvPr/>
        </p:nvSpPr>
        <p:spPr bwMode="auto">
          <a:xfrm>
            <a:off x="6172200" y="53721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内点</a:t>
            </a:r>
          </a:p>
        </p:txBody>
      </p:sp>
      <p:sp>
        <p:nvSpPr>
          <p:cNvPr id="36881" name="Text Box 29"/>
          <p:cNvSpPr txBox="1">
            <a:spLocks noChangeArrowheads="1"/>
          </p:cNvSpPr>
          <p:nvPr/>
        </p:nvSpPr>
        <p:spPr bwMode="auto">
          <a:xfrm>
            <a:off x="7880416" y="4989047"/>
            <a:ext cx="126669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边界点</a:t>
            </a:r>
          </a:p>
        </p:txBody>
      </p:sp>
      <p:sp>
        <p:nvSpPr>
          <p:cNvPr id="36882" name="Text Box 30"/>
          <p:cNvSpPr txBox="1">
            <a:spLocks noChangeArrowheads="1"/>
          </p:cNvSpPr>
          <p:nvPr/>
        </p:nvSpPr>
        <p:spPr bwMode="auto">
          <a:xfrm>
            <a:off x="7924800" y="5843588"/>
            <a:ext cx="9017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外点</a:t>
            </a:r>
          </a:p>
        </p:txBody>
      </p:sp>
      <p:grpSp>
        <p:nvGrpSpPr>
          <p:cNvPr id="36883" name="Group 41"/>
          <p:cNvGrpSpPr>
            <a:grpSpLocks/>
          </p:cNvGrpSpPr>
          <p:nvPr/>
        </p:nvGrpSpPr>
        <p:grpSpPr bwMode="auto">
          <a:xfrm>
            <a:off x="4648200" y="4876800"/>
            <a:ext cx="3225800" cy="1676400"/>
            <a:chOff x="2928" y="3072"/>
            <a:chExt cx="2032" cy="1056"/>
          </a:xfrm>
        </p:grpSpPr>
        <p:sp>
          <p:nvSpPr>
            <p:cNvPr id="36884" name="Freeform 21"/>
            <p:cNvSpPr>
              <a:spLocks/>
            </p:cNvSpPr>
            <p:nvPr/>
          </p:nvSpPr>
          <p:spPr bwMode="auto">
            <a:xfrm>
              <a:off x="3000" y="3168"/>
              <a:ext cx="1960" cy="808"/>
            </a:xfrm>
            <a:custGeom>
              <a:avLst/>
              <a:gdLst>
                <a:gd name="T0" fmla="*/ 24 w 1960"/>
                <a:gd name="T1" fmla="*/ 552 h 808"/>
                <a:gd name="T2" fmla="*/ 312 w 1960"/>
                <a:gd name="T3" fmla="*/ 120 h 808"/>
                <a:gd name="T4" fmla="*/ 888 w 1960"/>
                <a:gd name="T5" fmla="*/ 120 h 808"/>
                <a:gd name="T6" fmla="*/ 1704 w 1960"/>
                <a:gd name="T7" fmla="*/ 24 h 808"/>
                <a:gd name="T8" fmla="*/ 1944 w 1960"/>
                <a:gd name="T9" fmla="*/ 264 h 808"/>
                <a:gd name="T10" fmla="*/ 1608 w 1960"/>
                <a:gd name="T11" fmla="*/ 552 h 808"/>
                <a:gd name="T12" fmla="*/ 1080 w 1960"/>
                <a:gd name="T13" fmla="*/ 648 h 808"/>
                <a:gd name="T14" fmla="*/ 600 w 1960"/>
                <a:gd name="T15" fmla="*/ 792 h 808"/>
                <a:gd name="T16" fmla="*/ 168 w 1960"/>
                <a:gd name="T17" fmla="*/ 744 h 808"/>
                <a:gd name="T18" fmla="*/ 24 w 1960"/>
                <a:gd name="T19" fmla="*/ 552 h 8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60" h="808">
                  <a:moveTo>
                    <a:pt x="24" y="552"/>
                  </a:moveTo>
                  <a:cubicBezTo>
                    <a:pt x="48" y="448"/>
                    <a:pt x="168" y="192"/>
                    <a:pt x="312" y="120"/>
                  </a:cubicBezTo>
                  <a:cubicBezTo>
                    <a:pt x="456" y="48"/>
                    <a:pt x="656" y="136"/>
                    <a:pt x="888" y="120"/>
                  </a:cubicBezTo>
                  <a:cubicBezTo>
                    <a:pt x="1120" y="104"/>
                    <a:pt x="1528" y="0"/>
                    <a:pt x="1704" y="24"/>
                  </a:cubicBezTo>
                  <a:cubicBezTo>
                    <a:pt x="1880" y="48"/>
                    <a:pt x="1960" y="176"/>
                    <a:pt x="1944" y="264"/>
                  </a:cubicBezTo>
                  <a:cubicBezTo>
                    <a:pt x="1928" y="352"/>
                    <a:pt x="1752" y="488"/>
                    <a:pt x="1608" y="552"/>
                  </a:cubicBezTo>
                  <a:cubicBezTo>
                    <a:pt x="1464" y="616"/>
                    <a:pt x="1248" y="608"/>
                    <a:pt x="1080" y="648"/>
                  </a:cubicBezTo>
                  <a:cubicBezTo>
                    <a:pt x="912" y="688"/>
                    <a:pt x="752" y="776"/>
                    <a:pt x="600" y="792"/>
                  </a:cubicBezTo>
                  <a:cubicBezTo>
                    <a:pt x="448" y="808"/>
                    <a:pt x="256" y="784"/>
                    <a:pt x="168" y="744"/>
                  </a:cubicBezTo>
                  <a:cubicBezTo>
                    <a:pt x="80" y="704"/>
                    <a:pt x="0" y="656"/>
                    <a:pt x="24" y="552"/>
                  </a:cubicBezTo>
                  <a:close/>
                </a:path>
              </a:pathLst>
            </a:custGeom>
            <a:noFill/>
            <a:ln w="571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885" name="Line 31"/>
            <p:cNvSpPr>
              <a:spLocks noChangeShapeType="1"/>
            </p:cNvSpPr>
            <p:nvPr/>
          </p:nvSpPr>
          <p:spPr bwMode="auto">
            <a:xfrm flipH="1" flipV="1">
              <a:off x="3072" y="3264"/>
              <a:ext cx="96" cy="1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886" name="Line 32"/>
            <p:cNvSpPr>
              <a:spLocks noChangeShapeType="1"/>
            </p:cNvSpPr>
            <p:nvPr/>
          </p:nvSpPr>
          <p:spPr bwMode="auto">
            <a:xfrm flipH="1" flipV="1">
              <a:off x="3840" y="3120"/>
              <a:ext cx="48" cy="1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887" name="Line 33"/>
            <p:cNvSpPr>
              <a:spLocks noChangeShapeType="1"/>
            </p:cNvSpPr>
            <p:nvPr/>
          </p:nvSpPr>
          <p:spPr bwMode="auto">
            <a:xfrm flipV="1">
              <a:off x="4608" y="3072"/>
              <a:ext cx="0" cy="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888" name="Line 34"/>
            <p:cNvSpPr>
              <a:spLocks noChangeShapeType="1"/>
            </p:cNvSpPr>
            <p:nvPr/>
          </p:nvSpPr>
          <p:spPr bwMode="auto">
            <a:xfrm>
              <a:off x="3552" y="3936"/>
              <a:ext cx="144" cy="1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889" name="Line 35"/>
            <p:cNvSpPr>
              <a:spLocks noChangeShapeType="1"/>
            </p:cNvSpPr>
            <p:nvPr/>
          </p:nvSpPr>
          <p:spPr bwMode="auto">
            <a:xfrm>
              <a:off x="4224" y="3792"/>
              <a:ext cx="144" cy="1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890" name="Line 36"/>
            <p:cNvSpPr>
              <a:spLocks noChangeShapeType="1"/>
            </p:cNvSpPr>
            <p:nvPr/>
          </p:nvSpPr>
          <p:spPr bwMode="auto">
            <a:xfrm>
              <a:off x="3072" y="3888"/>
              <a:ext cx="96" cy="1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891" name="Line 37"/>
            <p:cNvSpPr>
              <a:spLocks noChangeShapeType="1"/>
            </p:cNvSpPr>
            <p:nvPr/>
          </p:nvSpPr>
          <p:spPr bwMode="auto">
            <a:xfrm flipH="1" flipV="1">
              <a:off x="2928" y="3504"/>
              <a:ext cx="96" cy="1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892" name="Line 38"/>
            <p:cNvSpPr>
              <a:spLocks noChangeShapeType="1"/>
            </p:cNvSpPr>
            <p:nvPr/>
          </p:nvSpPr>
          <p:spPr bwMode="auto">
            <a:xfrm flipH="1" flipV="1">
              <a:off x="3360" y="3120"/>
              <a:ext cx="96" cy="1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893" name="Line 39"/>
            <p:cNvSpPr>
              <a:spLocks noChangeShapeType="1"/>
            </p:cNvSpPr>
            <p:nvPr/>
          </p:nvSpPr>
          <p:spPr bwMode="auto">
            <a:xfrm>
              <a:off x="4608" y="3744"/>
              <a:ext cx="96" cy="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026"/>
          <p:cNvSpPr txBox="1">
            <a:spLocks noChangeArrowheads="1"/>
          </p:cNvSpPr>
          <p:nvPr/>
        </p:nvSpPr>
        <p:spPr bwMode="auto">
          <a:xfrm>
            <a:off x="2051050" y="188913"/>
            <a:ext cx="22701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 课程概述</a:t>
            </a:r>
          </a:p>
        </p:txBody>
      </p:sp>
      <p:sp>
        <p:nvSpPr>
          <p:cNvPr id="7171" name="Text Box 1026"/>
          <p:cNvSpPr txBox="1">
            <a:spLocks noChangeArrowheads="1"/>
          </p:cNvSpPr>
          <p:nvPr/>
        </p:nvSpPr>
        <p:spPr bwMode="auto">
          <a:xfrm>
            <a:off x="658813" y="2276475"/>
            <a:ext cx="50546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Level 1</a:t>
            </a:r>
            <a:r>
              <a:rPr lang="zh-CN" altLang="en-US" sz="36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：计算</a:t>
            </a:r>
            <a:endParaRPr lang="en-US" altLang="zh-CN" sz="3600" b="1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Level 2</a:t>
            </a:r>
            <a:r>
              <a:rPr lang="zh-CN" altLang="en-US" sz="36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：推导</a:t>
            </a:r>
            <a:endParaRPr lang="en-US" altLang="zh-CN" sz="3600" b="1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Level 3</a:t>
            </a:r>
            <a:r>
              <a:rPr lang="zh-CN" altLang="en-US" sz="36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  <a:r>
              <a:rPr lang="zh-CN" altLang="en-US" sz="36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数学物理思想</a:t>
            </a:r>
          </a:p>
        </p:txBody>
      </p:sp>
    </p:spTree>
  </p:cSld>
  <p:clrMapOvr>
    <a:masterClrMapping/>
  </p:clrMapOvr>
  <p:transition>
    <p:rand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90" name="Group 2"/>
          <p:cNvGrpSpPr>
            <a:grpSpLocks/>
          </p:cNvGrpSpPr>
          <p:nvPr/>
        </p:nvGrpSpPr>
        <p:grpSpPr bwMode="auto">
          <a:xfrm>
            <a:off x="5105400" y="852488"/>
            <a:ext cx="712788" cy="557212"/>
            <a:chOff x="3504" y="3465"/>
            <a:chExt cx="449" cy="351"/>
          </a:xfrm>
        </p:grpSpPr>
        <p:sp>
          <p:nvSpPr>
            <p:cNvPr id="37935" name="Oval 3"/>
            <p:cNvSpPr>
              <a:spLocks noChangeArrowheads="1"/>
            </p:cNvSpPr>
            <p:nvPr/>
          </p:nvSpPr>
          <p:spPr bwMode="auto">
            <a:xfrm>
              <a:off x="3504" y="3480"/>
              <a:ext cx="336" cy="336"/>
            </a:xfrm>
            <a:prstGeom prst="ellips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936" name="Oval 4"/>
            <p:cNvSpPr>
              <a:spLocks noChangeArrowheads="1"/>
            </p:cNvSpPr>
            <p:nvPr/>
          </p:nvSpPr>
          <p:spPr bwMode="auto">
            <a:xfrm>
              <a:off x="3648" y="3624"/>
              <a:ext cx="48" cy="4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37937" name="Object 5"/>
            <p:cNvGraphicFramePr>
              <a:graphicFrameLocks noChangeAspect="1"/>
            </p:cNvGraphicFramePr>
            <p:nvPr/>
          </p:nvGraphicFramePr>
          <p:xfrm>
            <a:off x="3706" y="3465"/>
            <a:ext cx="247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24" name="公式" r:id="rId4" imgW="99095" imgH="137019" progId="Equation.3">
                    <p:embed/>
                  </p:oleObj>
                </mc:Choice>
                <mc:Fallback>
                  <p:oleObj name="公式" r:id="rId4" imgW="99095" imgH="137019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06" y="3465"/>
                          <a:ext cx="247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7891" name="Oval 6"/>
          <p:cNvSpPr>
            <a:spLocks noChangeArrowheads="1"/>
          </p:cNvSpPr>
          <p:nvPr/>
        </p:nvSpPr>
        <p:spPr bwMode="auto">
          <a:xfrm>
            <a:off x="7239000" y="1257300"/>
            <a:ext cx="152400" cy="1524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7892" name="Oval 7"/>
          <p:cNvSpPr>
            <a:spLocks noChangeArrowheads="1"/>
          </p:cNvSpPr>
          <p:nvPr/>
        </p:nvSpPr>
        <p:spPr bwMode="auto">
          <a:xfrm>
            <a:off x="7239000" y="495300"/>
            <a:ext cx="152400" cy="228600"/>
          </a:xfrm>
          <a:prstGeom prst="ellipse">
            <a:avLst/>
          </a:prstGeom>
          <a:solidFill>
            <a:srgbClr val="FF66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7893" name="Text Box 8"/>
          <p:cNvSpPr txBox="1">
            <a:spLocks noChangeArrowheads="1"/>
          </p:cNvSpPr>
          <p:nvPr/>
        </p:nvSpPr>
        <p:spPr bwMode="auto">
          <a:xfrm>
            <a:off x="5715000" y="7239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内点</a:t>
            </a:r>
          </a:p>
        </p:txBody>
      </p:sp>
      <p:sp>
        <p:nvSpPr>
          <p:cNvPr id="37894" name="Text Box 9"/>
          <p:cNvSpPr txBox="1">
            <a:spLocks noChangeArrowheads="1"/>
          </p:cNvSpPr>
          <p:nvPr/>
        </p:nvSpPr>
        <p:spPr bwMode="auto">
          <a:xfrm>
            <a:off x="7423216" y="340847"/>
            <a:ext cx="126669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边界点</a:t>
            </a:r>
          </a:p>
        </p:txBody>
      </p:sp>
      <p:sp>
        <p:nvSpPr>
          <p:cNvPr id="37895" name="Text Box 10"/>
          <p:cNvSpPr txBox="1">
            <a:spLocks noChangeArrowheads="1"/>
          </p:cNvSpPr>
          <p:nvPr/>
        </p:nvSpPr>
        <p:spPr bwMode="auto">
          <a:xfrm>
            <a:off x="7467600" y="1195388"/>
            <a:ext cx="9017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外点</a:t>
            </a:r>
          </a:p>
        </p:txBody>
      </p:sp>
      <p:grpSp>
        <p:nvGrpSpPr>
          <p:cNvPr id="37896" name="Group 11"/>
          <p:cNvGrpSpPr>
            <a:grpSpLocks/>
          </p:cNvGrpSpPr>
          <p:nvPr/>
        </p:nvGrpSpPr>
        <p:grpSpPr bwMode="auto">
          <a:xfrm>
            <a:off x="4191000" y="228600"/>
            <a:ext cx="3225800" cy="1676400"/>
            <a:chOff x="2928" y="3072"/>
            <a:chExt cx="2032" cy="1056"/>
          </a:xfrm>
        </p:grpSpPr>
        <p:sp>
          <p:nvSpPr>
            <p:cNvPr id="37925" name="Freeform 12"/>
            <p:cNvSpPr>
              <a:spLocks/>
            </p:cNvSpPr>
            <p:nvPr/>
          </p:nvSpPr>
          <p:spPr bwMode="auto">
            <a:xfrm>
              <a:off x="3000" y="3168"/>
              <a:ext cx="1960" cy="808"/>
            </a:xfrm>
            <a:custGeom>
              <a:avLst/>
              <a:gdLst>
                <a:gd name="T0" fmla="*/ 24 w 1960"/>
                <a:gd name="T1" fmla="*/ 552 h 808"/>
                <a:gd name="T2" fmla="*/ 312 w 1960"/>
                <a:gd name="T3" fmla="*/ 120 h 808"/>
                <a:gd name="T4" fmla="*/ 888 w 1960"/>
                <a:gd name="T5" fmla="*/ 120 h 808"/>
                <a:gd name="T6" fmla="*/ 1704 w 1960"/>
                <a:gd name="T7" fmla="*/ 24 h 808"/>
                <a:gd name="T8" fmla="*/ 1944 w 1960"/>
                <a:gd name="T9" fmla="*/ 264 h 808"/>
                <a:gd name="T10" fmla="*/ 1608 w 1960"/>
                <a:gd name="T11" fmla="*/ 552 h 808"/>
                <a:gd name="T12" fmla="*/ 1080 w 1960"/>
                <a:gd name="T13" fmla="*/ 648 h 808"/>
                <a:gd name="T14" fmla="*/ 600 w 1960"/>
                <a:gd name="T15" fmla="*/ 792 h 808"/>
                <a:gd name="T16" fmla="*/ 168 w 1960"/>
                <a:gd name="T17" fmla="*/ 744 h 808"/>
                <a:gd name="T18" fmla="*/ 24 w 1960"/>
                <a:gd name="T19" fmla="*/ 552 h 8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60" h="808">
                  <a:moveTo>
                    <a:pt x="24" y="552"/>
                  </a:moveTo>
                  <a:cubicBezTo>
                    <a:pt x="48" y="448"/>
                    <a:pt x="168" y="192"/>
                    <a:pt x="312" y="120"/>
                  </a:cubicBezTo>
                  <a:cubicBezTo>
                    <a:pt x="456" y="48"/>
                    <a:pt x="656" y="136"/>
                    <a:pt x="888" y="120"/>
                  </a:cubicBezTo>
                  <a:cubicBezTo>
                    <a:pt x="1120" y="104"/>
                    <a:pt x="1528" y="0"/>
                    <a:pt x="1704" y="24"/>
                  </a:cubicBezTo>
                  <a:cubicBezTo>
                    <a:pt x="1880" y="48"/>
                    <a:pt x="1960" y="176"/>
                    <a:pt x="1944" y="264"/>
                  </a:cubicBezTo>
                  <a:cubicBezTo>
                    <a:pt x="1928" y="352"/>
                    <a:pt x="1752" y="488"/>
                    <a:pt x="1608" y="552"/>
                  </a:cubicBezTo>
                  <a:cubicBezTo>
                    <a:pt x="1464" y="616"/>
                    <a:pt x="1248" y="608"/>
                    <a:pt x="1080" y="648"/>
                  </a:cubicBezTo>
                  <a:cubicBezTo>
                    <a:pt x="912" y="688"/>
                    <a:pt x="752" y="776"/>
                    <a:pt x="600" y="792"/>
                  </a:cubicBezTo>
                  <a:cubicBezTo>
                    <a:pt x="448" y="808"/>
                    <a:pt x="256" y="784"/>
                    <a:pt x="168" y="744"/>
                  </a:cubicBezTo>
                  <a:cubicBezTo>
                    <a:pt x="80" y="704"/>
                    <a:pt x="0" y="656"/>
                    <a:pt x="24" y="552"/>
                  </a:cubicBezTo>
                  <a:close/>
                </a:path>
              </a:pathLst>
            </a:custGeom>
            <a:noFill/>
            <a:ln w="571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26" name="Line 13"/>
            <p:cNvSpPr>
              <a:spLocks noChangeShapeType="1"/>
            </p:cNvSpPr>
            <p:nvPr/>
          </p:nvSpPr>
          <p:spPr bwMode="auto">
            <a:xfrm flipH="1" flipV="1">
              <a:off x="3072" y="3264"/>
              <a:ext cx="96" cy="1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27" name="Line 14"/>
            <p:cNvSpPr>
              <a:spLocks noChangeShapeType="1"/>
            </p:cNvSpPr>
            <p:nvPr/>
          </p:nvSpPr>
          <p:spPr bwMode="auto">
            <a:xfrm flipH="1" flipV="1">
              <a:off x="3840" y="3120"/>
              <a:ext cx="48" cy="1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28" name="Line 15"/>
            <p:cNvSpPr>
              <a:spLocks noChangeShapeType="1"/>
            </p:cNvSpPr>
            <p:nvPr/>
          </p:nvSpPr>
          <p:spPr bwMode="auto">
            <a:xfrm flipV="1">
              <a:off x="4608" y="3072"/>
              <a:ext cx="0" cy="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29" name="Line 16"/>
            <p:cNvSpPr>
              <a:spLocks noChangeShapeType="1"/>
            </p:cNvSpPr>
            <p:nvPr/>
          </p:nvSpPr>
          <p:spPr bwMode="auto">
            <a:xfrm>
              <a:off x="3552" y="3936"/>
              <a:ext cx="144" cy="1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30" name="Line 17"/>
            <p:cNvSpPr>
              <a:spLocks noChangeShapeType="1"/>
            </p:cNvSpPr>
            <p:nvPr/>
          </p:nvSpPr>
          <p:spPr bwMode="auto">
            <a:xfrm>
              <a:off x="4224" y="3792"/>
              <a:ext cx="144" cy="1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31" name="Line 18"/>
            <p:cNvSpPr>
              <a:spLocks noChangeShapeType="1"/>
            </p:cNvSpPr>
            <p:nvPr/>
          </p:nvSpPr>
          <p:spPr bwMode="auto">
            <a:xfrm>
              <a:off x="3072" y="3888"/>
              <a:ext cx="96" cy="1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32" name="Line 19"/>
            <p:cNvSpPr>
              <a:spLocks noChangeShapeType="1"/>
            </p:cNvSpPr>
            <p:nvPr/>
          </p:nvSpPr>
          <p:spPr bwMode="auto">
            <a:xfrm flipH="1" flipV="1">
              <a:off x="2928" y="3504"/>
              <a:ext cx="96" cy="1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33" name="Line 20"/>
            <p:cNvSpPr>
              <a:spLocks noChangeShapeType="1"/>
            </p:cNvSpPr>
            <p:nvPr/>
          </p:nvSpPr>
          <p:spPr bwMode="auto">
            <a:xfrm flipH="1" flipV="1">
              <a:off x="3360" y="3120"/>
              <a:ext cx="96" cy="1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34" name="Line 21"/>
            <p:cNvSpPr>
              <a:spLocks noChangeShapeType="1"/>
            </p:cNvSpPr>
            <p:nvPr/>
          </p:nvSpPr>
          <p:spPr bwMode="auto">
            <a:xfrm>
              <a:off x="4608" y="3744"/>
              <a:ext cx="96" cy="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7897" name="Text Box 22"/>
          <p:cNvSpPr txBox="1">
            <a:spLocks noChangeArrowheads="1"/>
          </p:cNvSpPr>
          <p:nvPr/>
        </p:nvSpPr>
        <p:spPr bwMode="auto">
          <a:xfrm>
            <a:off x="0" y="0"/>
            <a:ext cx="21558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5</a:t>
            </a: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）、区域</a:t>
            </a:r>
          </a:p>
        </p:txBody>
      </p:sp>
      <p:sp>
        <p:nvSpPr>
          <p:cNvPr id="37898" name="Text Box 23"/>
          <p:cNvSpPr txBox="1">
            <a:spLocks noChangeArrowheads="1"/>
          </p:cNvSpPr>
          <p:nvPr/>
        </p:nvSpPr>
        <p:spPr bwMode="auto">
          <a:xfrm>
            <a:off x="0" y="762000"/>
            <a:ext cx="3124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A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）全由内点组成</a:t>
            </a:r>
          </a:p>
        </p:txBody>
      </p:sp>
      <p:sp>
        <p:nvSpPr>
          <p:cNvPr id="37899" name="Text Box 24"/>
          <p:cNvSpPr txBox="1">
            <a:spLocks noChangeArrowheads="1"/>
          </p:cNvSpPr>
          <p:nvPr/>
        </p:nvSpPr>
        <p:spPr bwMode="auto">
          <a:xfrm>
            <a:off x="0" y="1295400"/>
            <a:ext cx="419100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B</a:t>
            </a: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）具连通性：点集中任何两点都可以用一条折线连接，且折线上的点属于该点集</a:t>
            </a:r>
            <a:r>
              <a:rPr lang="zh-CN" altLang="en-US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2800" b="1" dirty="0">
              <a:solidFill>
                <a:srgbClr val="000000"/>
              </a:solidFill>
              <a:latin typeface="Book Antiqua" panose="02040602050305030304" pitchFamily="18" charset="0"/>
              <a:ea typeface="楷体_GB2312" pitchFamily="49" charset="-122"/>
            </a:endParaRPr>
          </a:p>
        </p:txBody>
      </p:sp>
      <p:sp>
        <p:nvSpPr>
          <p:cNvPr id="37900" name="Text Box 25"/>
          <p:cNvSpPr txBox="1">
            <a:spLocks noChangeArrowheads="1"/>
          </p:cNvSpPr>
          <p:nvPr/>
        </p:nvSpPr>
        <p:spPr bwMode="auto">
          <a:xfrm>
            <a:off x="0" y="3048000"/>
            <a:ext cx="2514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6</a:t>
            </a:r>
            <a:r>
              <a:rPr lang="zh-CN" altLang="en-US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）、闭区域</a:t>
            </a:r>
          </a:p>
        </p:txBody>
      </p:sp>
      <p:grpSp>
        <p:nvGrpSpPr>
          <p:cNvPr id="37901" name="Group 51"/>
          <p:cNvGrpSpPr>
            <a:grpSpLocks/>
          </p:cNvGrpSpPr>
          <p:nvPr/>
        </p:nvGrpSpPr>
        <p:grpSpPr bwMode="auto">
          <a:xfrm>
            <a:off x="4572000" y="685800"/>
            <a:ext cx="1371600" cy="609600"/>
            <a:chOff x="2880" y="432"/>
            <a:chExt cx="864" cy="384"/>
          </a:xfrm>
        </p:grpSpPr>
        <p:sp>
          <p:nvSpPr>
            <p:cNvPr id="37922" name="Line 26"/>
            <p:cNvSpPr>
              <a:spLocks noChangeShapeType="1"/>
            </p:cNvSpPr>
            <p:nvPr/>
          </p:nvSpPr>
          <p:spPr bwMode="auto">
            <a:xfrm flipV="1">
              <a:off x="2880" y="624"/>
              <a:ext cx="144" cy="192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23" name="Line 27"/>
            <p:cNvSpPr>
              <a:spLocks noChangeShapeType="1"/>
            </p:cNvSpPr>
            <p:nvPr/>
          </p:nvSpPr>
          <p:spPr bwMode="auto">
            <a:xfrm flipV="1">
              <a:off x="3024" y="480"/>
              <a:ext cx="240" cy="144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24" name="Line 28"/>
            <p:cNvSpPr>
              <a:spLocks noChangeShapeType="1"/>
            </p:cNvSpPr>
            <p:nvPr/>
          </p:nvSpPr>
          <p:spPr bwMode="auto">
            <a:xfrm flipV="1">
              <a:off x="3264" y="432"/>
              <a:ext cx="480" cy="48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7902" name="Text Box 29"/>
          <p:cNvSpPr txBox="1">
            <a:spLocks noChangeArrowheads="1"/>
          </p:cNvSpPr>
          <p:nvPr/>
        </p:nvSpPr>
        <p:spPr bwMode="auto">
          <a:xfrm>
            <a:off x="0" y="3657600"/>
            <a:ext cx="5791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区域连同它的边界称为闭区域，如</a:t>
            </a:r>
          </a:p>
        </p:txBody>
      </p:sp>
      <p:graphicFrame>
        <p:nvGraphicFramePr>
          <p:cNvPr id="37903" name="Object 33"/>
          <p:cNvGraphicFramePr>
            <a:graphicFrameLocks noChangeAspect="1"/>
          </p:cNvGraphicFramePr>
          <p:nvPr/>
        </p:nvGraphicFramePr>
        <p:xfrm>
          <a:off x="5622925" y="3616325"/>
          <a:ext cx="952500" cy="63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25" name="公式" r:id="rId6" imgW="320253" imgH="175197" progId="Equation.3">
                  <p:embed/>
                </p:oleObj>
              </mc:Choice>
              <mc:Fallback>
                <p:oleObj name="公式" r:id="rId6" imgW="320253" imgH="175197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2925" y="3616325"/>
                        <a:ext cx="952500" cy="636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04" name="Text Box 34"/>
          <p:cNvSpPr txBox="1">
            <a:spLocks noChangeArrowheads="1"/>
          </p:cNvSpPr>
          <p:nvPr/>
        </p:nvSpPr>
        <p:spPr bwMode="auto">
          <a:xfrm>
            <a:off x="0" y="4343400"/>
            <a:ext cx="5791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表示以原点为圆心半径为</a:t>
            </a:r>
            <a:r>
              <a:rPr lang="en-US" altLang="zh-CN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的闭区域</a:t>
            </a:r>
          </a:p>
        </p:txBody>
      </p:sp>
      <p:sp>
        <p:nvSpPr>
          <p:cNvPr id="37905" name="Text Box 35"/>
          <p:cNvSpPr txBox="1">
            <a:spLocks noChangeArrowheads="1"/>
          </p:cNvSpPr>
          <p:nvPr/>
        </p:nvSpPr>
        <p:spPr bwMode="auto">
          <a:xfrm>
            <a:off x="19050" y="4749800"/>
            <a:ext cx="46672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7</a:t>
            </a:r>
            <a:r>
              <a:rPr lang="zh-CN" altLang="en-US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）、单连通与复连通区域</a:t>
            </a:r>
          </a:p>
        </p:txBody>
      </p:sp>
      <p:sp>
        <p:nvSpPr>
          <p:cNvPr id="37906" name="Text Box 36"/>
          <p:cNvSpPr txBox="1">
            <a:spLocks noChangeArrowheads="1"/>
          </p:cNvSpPr>
          <p:nvPr/>
        </p:nvSpPr>
        <p:spPr bwMode="auto">
          <a:xfrm>
            <a:off x="206375" y="5202238"/>
            <a:ext cx="58928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单连通区域：区域内任意闭曲线，其内点都属于该区域</a:t>
            </a:r>
          </a:p>
        </p:txBody>
      </p:sp>
      <p:sp>
        <p:nvSpPr>
          <p:cNvPr id="37907" name="Freeform 37"/>
          <p:cNvSpPr>
            <a:spLocks/>
          </p:cNvSpPr>
          <p:nvPr/>
        </p:nvSpPr>
        <p:spPr bwMode="auto">
          <a:xfrm>
            <a:off x="5715000" y="4495800"/>
            <a:ext cx="1600200" cy="876300"/>
          </a:xfrm>
          <a:custGeom>
            <a:avLst/>
            <a:gdLst>
              <a:gd name="T0" fmla="*/ 2147483646 w 1272"/>
              <a:gd name="T1" fmla="*/ 2147483646 h 648"/>
              <a:gd name="T2" fmla="*/ 2147483646 w 1272"/>
              <a:gd name="T3" fmla="*/ 2147483646 h 648"/>
              <a:gd name="T4" fmla="*/ 2147483646 w 1272"/>
              <a:gd name="T5" fmla="*/ 2147483646 h 648"/>
              <a:gd name="T6" fmla="*/ 2147483646 w 1272"/>
              <a:gd name="T7" fmla="*/ 2147483646 h 648"/>
              <a:gd name="T8" fmla="*/ 2147483646 w 1272"/>
              <a:gd name="T9" fmla="*/ 2147483646 h 648"/>
              <a:gd name="T10" fmla="*/ 2147483646 w 1272"/>
              <a:gd name="T11" fmla="*/ 2147483646 h 648"/>
              <a:gd name="T12" fmla="*/ 2147483646 w 1272"/>
              <a:gd name="T13" fmla="*/ 2147483646 h 648"/>
              <a:gd name="T14" fmla="*/ 2147483646 w 1272"/>
              <a:gd name="T15" fmla="*/ 2147483646 h 648"/>
              <a:gd name="T16" fmla="*/ 2147483646 w 1272"/>
              <a:gd name="T17" fmla="*/ 2147483646 h 648"/>
              <a:gd name="T18" fmla="*/ 2147483646 w 1272"/>
              <a:gd name="T19" fmla="*/ 2147483646 h 64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272" h="648">
                <a:moveTo>
                  <a:pt x="40" y="592"/>
                </a:moveTo>
                <a:cubicBezTo>
                  <a:pt x="0" y="536"/>
                  <a:pt x="24" y="352"/>
                  <a:pt x="136" y="256"/>
                </a:cubicBezTo>
                <a:cubicBezTo>
                  <a:pt x="248" y="160"/>
                  <a:pt x="568" y="32"/>
                  <a:pt x="712" y="16"/>
                </a:cubicBezTo>
                <a:cubicBezTo>
                  <a:pt x="856" y="0"/>
                  <a:pt x="1040" y="112"/>
                  <a:pt x="1000" y="160"/>
                </a:cubicBezTo>
                <a:cubicBezTo>
                  <a:pt x="960" y="208"/>
                  <a:pt x="520" y="264"/>
                  <a:pt x="472" y="304"/>
                </a:cubicBezTo>
                <a:cubicBezTo>
                  <a:pt x="424" y="344"/>
                  <a:pt x="584" y="408"/>
                  <a:pt x="712" y="400"/>
                </a:cubicBezTo>
                <a:cubicBezTo>
                  <a:pt x="840" y="392"/>
                  <a:pt x="1208" y="232"/>
                  <a:pt x="1240" y="256"/>
                </a:cubicBezTo>
                <a:cubicBezTo>
                  <a:pt x="1272" y="280"/>
                  <a:pt x="1048" y="488"/>
                  <a:pt x="904" y="544"/>
                </a:cubicBezTo>
                <a:cubicBezTo>
                  <a:pt x="760" y="600"/>
                  <a:pt x="520" y="584"/>
                  <a:pt x="376" y="592"/>
                </a:cubicBezTo>
                <a:cubicBezTo>
                  <a:pt x="232" y="600"/>
                  <a:pt x="80" y="648"/>
                  <a:pt x="40" y="592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908" name="Freeform 38"/>
          <p:cNvSpPr>
            <a:spLocks/>
          </p:cNvSpPr>
          <p:nvPr/>
        </p:nvSpPr>
        <p:spPr bwMode="auto">
          <a:xfrm>
            <a:off x="7848600" y="4267200"/>
            <a:ext cx="939800" cy="965200"/>
          </a:xfrm>
          <a:custGeom>
            <a:avLst/>
            <a:gdLst>
              <a:gd name="T0" fmla="*/ 2147483646 w 928"/>
              <a:gd name="T1" fmla="*/ 2147483646 h 752"/>
              <a:gd name="T2" fmla="*/ 2147483646 w 928"/>
              <a:gd name="T3" fmla="*/ 2147483646 h 752"/>
              <a:gd name="T4" fmla="*/ 2147483646 w 928"/>
              <a:gd name="T5" fmla="*/ 2147483646 h 752"/>
              <a:gd name="T6" fmla="*/ 2147483646 w 928"/>
              <a:gd name="T7" fmla="*/ 2147483646 h 752"/>
              <a:gd name="T8" fmla="*/ 2147483646 w 928"/>
              <a:gd name="T9" fmla="*/ 2147483646 h 752"/>
              <a:gd name="T10" fmla="*/ 2147483646 w 928"/>
              <a:gd name="T11" fmla="*/ 2147483646 h 7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28" h="752">
                <a:moveTo>
                  <a:pt x="160" y="552"/>
                </a:moveTo>
                <a:cubicBezTo>
                  <a:pt x="136" y="440"/>
                  <a:pt x="0" y="144"/>
                  <a:pt x="112" y="72"/>
                </a:cubicBezTo>
                <a:cubicBezTo>
                  <a:pt x="224" y="0"/>
                  <a:pt x="736" y="48"/>
                  <a:pt x="832" y="120"/>
                </a:cubicBezTo>
                <a:cubicBezTo>
                  <a:pt x="928" y="192"/>
                  <a:pt x="784" y="400"/>
                  <a:pt x="688" y="504"/>
                </a:cubicBezTo>
                <a:cubicBezTo>
                  <a:pt x="592" y="608"/>
                  <a:pt x="344" y="736"/>
                  <a:pt x="256" y="744"/>
                </a:cubicBezTo>
                <a:cubicBezTo>
                  <a:pt x="168" y="752"/>
                  <a:pt x="184" y="664"/>
                  <a:pt x="160" y="552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7909" name="Group 52"/>
          <p:cNvGrpSpPr>
            <a:grpSpLocks/>
          </p:cNvGrpSpPr>
          <p:nvPr/>
        </p:nvGrpSpPr>
        <p:grpSpPr bwMode="auto">
          <a:xfrm>
            <a:off x="6451600" y="5486400"/>
            <a:ext cx="2692400" cy="1003300"/>
            <a:chOff x="4064" y="3456"/>
            <a:chExt cx="1696" cy="632"/>
          </a:xfrm>
        </p:grpSpPr>
        <p:sp>
          <p:nvSpPr>
            <p:cNvPr id="37911" name="Freeform 39"/>
            <p:cNvSpPr>
              <a:spLocks/>
            </p:cNvSpPr>
            <p:nvPr/>
          </p:nvSpPr>
          <p:spPr bwMode="auto">
            <a:xfrm>
              <a:off x="4064" y="3456"/>
              <a:ext cx="1696" cy="632"/>
            </a:xfrm>
            <a:custGeom>
              <a:avLst/>
              <a:gdLst>
                <a:gd name="T0" fmla="*/ 48 w 1696"/>
                <a:gd name="T1" fmla="*/ 1321 h 552"/>
                <a:gd name="T2" fmla="*/ 288 w 1696"/>
                <a:gd name="T3" fmla="*/ 189 h 552"/>
                <a:gd name="T4" fmla="*/ 1248 w 1696"/>
                <a:gd name="T5" fmla="*/ 189 h 552"/>
                <a:gd name="T6" fmla="*/ 1584 w 1696"/>
                <a:gd name="T7" fmla="*/ 1182 h 552"/>
                <a:gd name="T8" fmla="*/ 576 w 1696"/>
                <a:gd name="T9" fmla="*/ 1604 h 552"/>
                <a:gd name="T10" fmla="*/ 48 w 1696"/>
                <a:gd name="T11" fmla="*/ 1321 h 55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96" h="552">
                  <a:moveTo>
                    <a:pt x="48" y="448"/>
                  </a:moveTo>
                  <a:cubicBezTo>
                    <a:pt x="0" y="368"/>
                    <a:pt x="88" y="128"/>
                    <a:pt x="288" y="64"/>
                  </a:cubicBezTo>
                  <a:cubicBezTo>
                    <a:pt x="488" y="0"/>
                    <a:pt x="1032" y="8"/>
                    <a:pt x="1248" y="64"/>
                  </a:cubicBezTo>
                  <a:cubicBezTo>
                    <a:pt x="1464" y="120"/>
                    <a:pt x="1696" y="320"/>
                    <a:pt x="1584" y="400"/>
                  </a:cubicBezTo>
                  <a:cubicBezTo>
                    <a:pt x="1472" y="480"/>
                    <a:pt x="824" y="536"/>
                    <a:pt x="576" y="544"/>
                  </a:cubicBezTo>
                  <a:cubicBezTo>
                    <a:pt x="328" y="552"/>
                    <a:pt x="96" y="528"/>
                    <a:pt x="48" y="448"/>
                  </a:cubicBezTo>
                  <a:close/>
                </a:path>
              </a:pathLst>
            </a:custGeom>
            <a:noFill/>
            <a:ln w="571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12" name="Freeform 40"/>
            <p:cNvSpPr>
              <a:spLocks/>
            </p:cNvSpPr>
            <p:nvPr/>
          </p:nvSpPr>
          <p:spPr bwMode="auto">
            <a:xfrm>
              <a:off x="4392" y="3688"/>
              <a:ext cx="400" cy="256"/>
            </a:xfrm>
            <a:custGeom>
              <a:avLst/>
              <a:gdLst>
                <a:gd name="T0" fmla="*/ 8 w 400"/>
                <a:gd name="T1" fmla="*/ 200 h 256"/>
                <a:gd name="T2" fmla="*/ 200 w 400"/>
                <a:gd name="T3" fmla="*/ 8 h 256"/>
                <a:gd name="T4" fmla="*/ 392 w 400"/>
                <a:gd name="T5" fmla="*/ 152 h 256"/>
                <a:gd name="T6" fmla="*/ 152 w 400"/>
                <a:gd name="T7" fmla="*/ 248 h 256"/>
                <a:gd name="T8" fmla="*/ 8 w 400"/>
                <a:gd name="T9" fmla="*/ 20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0" h="256">
                  <a:moveTo>
                    <a:pt x="8" y="200"/>
                  </a:moveTo>
                  <a:cubicBezTo>
                    <a:pt x="16" y="160"/>
                    <a:pt x="136" y="16"/>
                    <a:pt x="200" y="8"/>
                  </a:cubicBezTo>
                  <a:cubicBezTo>
                    <a:pt x="264" y="0"/>
                    <a:pt x="400" y="112"/>
                    <a:pt x="392" y="152"/>
                  </a:cubicBezTo>
                  <a:cubicBezTo>
                    <a:pt x="384" y="192"/>
                    <a:pt x="208" y="240"/>
                    <a:pt x="152" y="248"/>
                  </a:cubicBezTo>
                  <a:cubicBezTo>
                    <a:pt x="96" y="256"/>
                    <a:pt x="0" y="240"/>
                    <a:pt x="8" y="20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13" name="Line 41"/>
            <p:cNvSpPr>
              <a:spLocks noChangeShapeType="1"/>
            </p:cNvSpPr>
            <p:nvPr/>
          </p:nvSpPr>
          <p:spPr bwMode="auto">
            <a:xfrm flipH="1">
              <a:off x="4944" y="3504"/>
              <a:ext cx="128" cy="576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14" name="Line 42"/>
            <p:cNvSpPr>
              <a:spLocks noChangeShapeType="1"/>
            </p:cNvSpPr>
            <p:nvPr/>
          </p:nvSpPr>
          <p:spPr bwMode="auto">
            <a:xfrm flipH="1">
              <a:off x="4272" y="3504"/>
              <a:ext cx="128" cy="576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15" name="Line 43"/>
            <p:cNvSpPr>
              <a:spLocks noChangeShapeType="1"/>
            </p:cNvSpPr>
            <p:nvPr/>
          </p:nvSpPr>
          <p:spPr bwMode="auto">
            <a:xfrm flipH="1">
              <a:off x="4800" y="3456"/>
              <a:ext cx="128" cy="576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16" name="Line 44"/>
            <p:cNvSpPr>
              <a:spLocks noChangeShapeType="1"/>
            </p:cNvSpPr>
            <p:nvPr/>
          </p:nvSpPr>
          <p:spPr bwMode="auto">
            <a:xfrm flipH="1">
              <a:off x="5136" y="3552"/>
              <a:ext cx="80" cy="480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17" name="Line 45"/>
            <p:cNvSpPr>
              <a:spLocks noChangeShapeType="1"/>
            </p:cNvSpPr>
            <p:nvPr/>
          </p:nvSpPr>
          <p:spPr bwMode="auto">
            <a:xfrm flipH="1">
              <a:off x="5280" y="3552"/>
              <a:ext cx="80" cy="432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18" name="Line 46"/>
            <p:cNvSpPr>
              <a:spLocks noChangeShapeType="1"/>
            </p:cNvSpPr>
            <p:nvPr/>
          </p:nvSpPr>
          <p:spPr bwMode="auto">
            <a:xfrm flipH="1">
              <a:off x="5424" y="3600"/>
              <a:ext cx="80" cy="432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19" name="Line 47"/>
            <p:cNvSpPr>
              <a:spLocks noChangeShapeType="1"/>
            </p:cNvSpPr>
            <p:nvPr/>
          </p:nvSpPr>
          <p:spPr bwMode="auto">
            <a:xfrm flipH="1">
              <a:off x="4656" y="3504"/>
              <a:ext cx="48" cy="240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20" name="Line 48"/>
            <p:cNvSpPr>
              <a:spLocks noChangeShapeType="1"/>
            </p:cNvSpPr>
            <p:nvPr/>
          </p:nvSpPr>
          <p:spPr bwMode="auto">
            <a:xfrm flipH="1">
              <a:off x="4560" y="3888"/>
              <a:ext cx="48" cy="192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21" name="Oval 49"/>
            <p:cNvSpPr>
              <a:spLocks noChangeArrowheads="1"/>
            </p:cNvSpPr>
            <p:nvPr/>
          </p:nvSpPr>
          <p:spPr bwMode="auto">
            <a:xfrm>
              <a:off x="4992" y="3648"/>
              <a:ext cx="288" cy="19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37910" name="Line 50"/>
          <p:cNvSpPr>
            <a:spLocks noChangeShapeType="1"/>
          </p:cNvSpPr>
          <p:nvPr/>
        </p:nvSpPr>
        <p:spPr bwMode="auto">
          <a:xfrm flipV="1">
            <a:off x="0" y="3048000"/>
            <a:ext cx="9144000" cy="76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" name="Text Box 25"/>
          <p:cNvSpPr txBox="1">
            <a:spLocks noChangeArrowheads="1"/>
          </p:cNvSpPr>
          <p:nvPr/>
        </p:nvSpPr>
        <p:spPr bwMode="auto">
          <a:xfrm>
            <a:off x="396420" y="6151266"/>
            <a:ext cx="198804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楷体_GB2312" pitchFamily="49" charset="-122"/>
                <a:ea typeface="楷体_GB2312" pitchFamily="49" charset="-122"/>
              </a:rPr>
              <a:t>有没有洞！</a:t>
            </a:r>
          </a:p>
        </p:txBody>
      </p:sp>
    </p:spTree>
  </p:cSld>
  <p:clrMapOvr>
    <a:masterClrMapping/>
  </p:clrMapOvr>
  <p:transition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7D3400E-C84F-433F-BD29-2FD3CAE21C4A}"/>
              </a:ext>
            </a:extLst>
          </p:cNvPr>
          <p:cNvSpPr/>
          <p:nvPr/>
        </p:nvSpPr>
        <p:spPr bwMode="auto">
          <a:xfrm>
            <a:off x="971550" y="2506092"/>
            <a:ext cx="6710363" cy="1426964"/>
          </a:xfrm>
          <a:prstGeom prst="rect">
            <a:avLst/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9938" name="Object 5"/>
          <p:cNvGraphicFramePr>
            <a:graphicFrameLocks noChangeAspect="1"/>
          </p:cNvGraphicFramePr>
          <p:nvPr/>
        </p:nvGraphicFramePr>
        <p:xfrm>
          <a:off x="971550" y="404813"/>
          <a:ext cx="3300413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556" name="公式" r:id="rId3" imgW="1188720" imgH="251554" progId="Equation.3">
                  <p:embed/>
                </p:oleObj>
              </mc:Choice>
              <mc:Fallback>
                <p:oleObj name="公式" r:id="rId3" imgW="1188720" imgH="251554" progId="Equation.3">
                  <p:embed/>
                  <p:pic>
                    <p:nvPicPr>
                      <p:cNvPr id="3993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404813"/>
                        <a:ext cx="3300413" cy="92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39" name="Object 12"/>
          <p:cNvGraphicFramePr>
            <a:graphicFrameLocks noChangeAspect="1"/>
          </p:cNvGraphicFramePr>
          <p:nvPr/>
        </p:nvGraphicFramePr>
        <p:xfrm>
          <a:off x="4664075" y="428625"/>
          <a:ext cx="3170238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557" name="公式" r:id="rId5" imgW="1143213" imgH="251554" progId="Equation.3">
                  <p:embed/>
                </p:oleObj>
              </mc:Choice>
              <mc:Fallback>
                <p:oleObj name="公式" r:id="rId5" imgW="1143213" imgH="251554" progId="Equation.3">
                  <p:embed/>
                  <p:pic>
                    <p:nvPicPr>
                      <p:cNvPr id="3993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4075" y="428625"/>
                        <a:ext cx="3170238" cy="92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0" name="Object 13"/>
          <p:cNvGraphicFramePr>
            <a:graphicFrameLocks noChangeAspect="1"/>
          </p:cNvGraphicFramePr>
          <p:nvPr/>
        </p:nvGraphicFramePr>
        <p:xfrm>
          <a:off x="1006475" y="1528763"/>
          <a:ext cx="306705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558" name="Equation" r:id="rId7" imgW="1211686" imgH="388573" progId="Equation.DSMT4">
                  <p:embed/>
                </p:oleObj>
              </mc:Choice>
              <mc:Fallback>
                <p:oleObj name="Equation" r:id="rId7" imgW="1211686" imgH="388573" progId="Equation.DSMT4">
                  <p:embed/>
                  <p:pic>
                    <p:nvPicPr>
                      <p:cNvPr id="3994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6475" y="1528763"/>
                        <a:ext cx="3067050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1" name="Object 14"/>
          <p:cNvGraphicFramePr>
            <a:graphicFrameLocks noChangeAspect="1"/>
          </p:cNvGraphicFramePr>
          <p:nvPr/>
        </p:nvGraphicFramePr>
        <p:xfrm>
          <a:off x="4664075" y="1624013"/>
          <a:ext cx="3017838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559" name="Equation" r:id="rId9" imgW="1234653" imgH="388573" progId="Equation.DSMT4">
                  <p:embed/>
                </p:oleObj>
              </mc:Choice>
              <mc:Fallback>
                <p:oleObj name="Equation" r:id="rId9" imgW="1234653" imgH="388573" progId="Equation.DSMT4">
                  <p:embed/>
                  <p:pic>
                    <p:nvPicPr>
                      <p:cNvPr id="39941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4075" y="1624013"/>
                        <a:ext cx="3017838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2" name="对象 5"/>
          <p:cNvGraphicFramePr>
            <a:graphicFrameLocks noChangeAspect="1"/>
          </p:cNvGraphicFramePr>
          <p:nvPr/>
        </p:nvGraphicFramePr>
        <p:xfrm>
          <a:off x="4927600" y="26670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560" name="Equation" r:id="rId11" imgW="435285" imgH="677109" progId="Equation.DSMT4">
                  <p:embed/>
                </p:oleObj>
              </mc:Choice>
              <mc:Fallback>
                <p:oleObj name="Equation" r:id="rId11" imgW="435285" imgH="677109" progId="Equation.DSMT4">
                  <p:embed/>
                  <p:pic>
                    <p:nvPicPr>
                      <p:cNvPr id="39942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7600" y="2667000"/>
                        <a:ext cx="914400" cy="19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3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6957565"/>
              </p:ext>
            </p:extLst>
          </p:nvPr>
        </p:nvGraphicFramePr>
        <p:xfrm>
          <a:off x="1002814" y="2578100"/>
          <a:ext cx="296227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561" name="Equation" r:id="rId13" imgW="914400" imgH="177480" progId="Equation.DSMT4">
                  <p:embed/>
                </p:oleObj>
              </mc:Choice>
              <mc:Fallback>
                <p:oleObj name="Equation" r:id="rId13" imgW="914400" imgH="177480" progId="Equation.DSMT4">
                  <p:embed/>
                  <p:pic>
                    <p:nvPicPr>
                      <p:cNvPr id="39943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2814" y="2578100"/>
                        <a:ext cx="2962275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4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0473654"/>
              </p:ext>
            </p:extLst>
          </p:nvPr>
        </p:nvGraphicFramePr>
        <p:xfrm>
          <a:off x="4649629" y="2560637"/>
          <a:ext cx="292100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562" name="Equation" r:id="rId15" imgW="901440" imgH="177480" progId="Equation.DSMT4">
                  <p:embed/>
                </p:oleObj>
              </mc:Choice>
              <mc:Fallback>
                <p:oleObj name="Equation" r:id="rId15" imgW="901440" imgH="177480" progId="Equation.DSMT4">
                  <p:embed/>
                  <p:pic>
                    <p:nvPicPr>
                      <p:cNvPr id="39944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9629" y="2560637"/>
                        <a:ext cx="2921000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5" name="Object 15"/>
          <p:cNvGraphicFramePr>
            <a:graphicFrameLocks noChangeAspect="1"/>
          </p:cNvGraphicFramePr>
          <p:nvPr/>
        </p:nvGraphicFramePr>
        <p:xfrm>
          <a:off x="1027113" y="4110038"/>
          <a:ext cx="1068387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563" name="Equation" r:id="rId17" imgW="342794" imgH="228647" progId="Equation.DSMT4">
                  <p:embed/>
                </p:oleObj>
              </mc:Choice>
              <mc:Fallback>
                <p:oleObj name="Equation" r:id="rId17" imgW="342794" imgH="228647" progId="Equation.DSMT4">
                  <p:embed/>
                  <p:pic>
                    <p:nvPicPr>
                      <p:cNvPr id="39945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7113" y="4110038"/>
                        <a:ext cx="1068387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6" name="Object 18"/>
          <p:cNvGraphicFramePr>
            <a:graphicFrameLocks noChangeAspect="1"/>
          </p:cNvGraphicFramePr>
          <p:nvPr/>
        </p:nvGraphicFramePr>
        <p:xfrm>
          <a:off x="2125663" y="4076700"/>
          <a:ext cx="5480050" cy="91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564" name="公式" r:id="rId19" imgW="2026991" imgH="251554" progId="Equation.3">
                  <p:embed/>
                </p:oleObj>
              </mc:Choice>
              <mc:Fallback>
                <p:oleObj name="公式" r:id="rId19" imgW="2026991" imgH="251554" progId="Equation.3">
                  <p:embed/>
                  <p:pic>
                    <p:nvPicPr>
                      <p:cNvPr id="39946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5663" y="4076700"/>
                        <a:ext cx="5480050" cy="919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7">
            <a:extLst>
              <a:ext uri="{FF2B5EF4-FFF2-40B4-BE49-F238E27FC236}">
                <a16:creationId xmlns:a16="http://schemas.microsoft.com/office/drawing/2014/main" id="{EDF4EE67-1C5D-44F1-9B7A-F5DC1B81F4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7336368"/>
              </p:ext>
            </p:extLst>
          </p:nvPr>
        </p:nvGraphicFramePr>
        <p:xfrm>
          <a:off x="1027113" y="3226115"/>
          <a:ext cx="296227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565" name="Equation" r:id="rId21" imgW="914400" imgH="177480" progId="Equation.DSMT4">
                  <p:embed/>
                </p:oleObj>
              </mc:Choice>
              <mc:Fallback>
                <p:oleObj name="Equation" r:id="rId21" imgW="914400" imgH="177480" progId="Equation.DSMT4">
                  <p:embed/>
                  <p:pic>
                    <p:nvPicPr>
                      <p:cNvPr id="39943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7113" y="3226115"/>
                        <a:ext cx="2962275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8">
            <a:extLst>
              <a:ext uri="{FF2B5EF4-FFF2-40B4-BE49-F238E27FC236}">
                <a16:creationId xmlns:a16="http://schemas.microsoft.com/office/drawing/2014/main" id="{1F422993-3F5E-45DC-ADD8-E90365AD28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7328804"/>
              </p:ext>
            </p:extLst>
          </p:nvPr>
        </p:nvGraphicFramePr>
        <p:xfrm>
          <a:off x="4704715" y="3214686"/>
          <a:ext cx="292100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566" name="Equation" r:id="rId23" imgW="901440" imgH="177480" progId="Equation.DSMT4">
                  <p:embed/>
                </p:oleObj>
              </mc:Choice>
              <mc:Fallback>
                <p:oleObj name="Equation" r:id="rId23" imgW="901440" imgH="177480" progId="Equation.DSMT4">
                  <p:embed/>
                  <p:pic>
                    <p:nvPicPr>
                      <p:cNvPr id="39944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4715" y="3214686"/>
                        <a:ext cx="2921000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3">
            <a:extLst>
              <a:ext uri="{FF2B5EF4-FFF2-40B4-BE49-F238E27FC236}">
                <a16:creationId xmlns:a16="http://schemas.microsoft.com/office/drawing/2014/main" id="{0B928E62-8D95-477D-B869-0F85A4E481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53975" y="19843"/>
            <a:ext cx="34131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（三）、复变函数例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5AFA044-1667-4C9B-9C07-D26DBC9D71B5}"/>
              </a:ext>
            </a:extLst>
          </p:cNvPr>
          <p:cNvSpPr txBox="1"/>
          <p:nvPr/>
        </p:nvSpPr>
        <p:spPr>
          <a:xfrm>
            <a:off x="1333500" y="5445224"/>
            <a:ext cx="5480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复指数的定义？实数的延拓</a:t>
            </a:r>
          </a:p>
        </p:txBody>
      </p:sp>
    </p:spTree>
    <p:extLst>
      <p:ext uri="{BB962C8B-B14F-4D97-AF65-F5344CB8AC3E}">
        <p14:creationId xmlns:p14="http://schemas.microsoft.com/office/powerpoint/2010/main" val="902428187"/>
      </p:ext>
    </p:extLst>
  </p:cSld>
  <p:clrMapOvr>
    <a:masterClrMapping/>
  </p:clrMapOvr>
  <p:transition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16"/>
          <p:cNvSpPr txBox="1">
            <a:spLocks noChangeArrowheads="1"/>
          </p:cNvSpPr>
          <p:nvPr/>
        </p:nvSpPr>
        <p:spPr bwMode="auto">
          <a:xfrm>
            <a:off x="323850" y="3429000"/>
            <a:ext cx="162718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双曲函数</a:t>
            </a:r>
            <a:endParaRPr lang="en-US" altLang="zh-CN" sz="2800" b="1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8915" name="Text Box 16"/>
          <p:cNvSpPr txBox="1">
            <a:spLocks noChangeArrowheads="1"/>
          </p:cNvSpPr>
          <p:nvPr/>
        </p:nvSpPr>
        <p:spPr bwMode="auto">
          <a:xfrm>
            <a:off x="323850" y="714375"/>
            <a:ext cx="27098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三角（圆）函数</a:t>
            </a:r>
            <a:endParaRPr lang="en-US" altLang="zh-CN" sz="28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38916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6" r="20486"/>
          <a:stretch>
            <a:fillRect/>
          </a:stretch>
        </p:blipFill>
        <p:spPr bwMode="auto">
          <a:xfrm>
            <a:off x="3419475" y="115888"/>
            <a:ext cx="1882775" cy="215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8917" name="对象 4"/>
          <p:cNvGraphicFramePr>
            <a:graphicFrameLocks noChangeAspect="1"/>
          </p:cNvGraphicFramePr>
          <p:nvPr/>
        </p:nvGraphicFramePr>
        <p:xfrm>
          <a:off x="5683250" y="260350"/>
          <a:ext cx="1690688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644" name="Equation" r:id="rId4" imgW="622030" imgH="393529" progId="Equation.DSMT4">
                  <p:embed/>
                </p:oleObj>
              </mc:Choice>
              <mc:Fallback>
                <p:oleObj name="Equation" r:id="rId4" imgW="622030" imgH="393529" progId="Equation.DSMT4">
                  <p:embed/>
                  <p:pic>
                    <p:nvPicPr>
                      <p:cNvPr id="38917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3250" y="260350"/>
                        <a:ext cx="1690688" cy="1069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8" name="对象 5"/>
          <p:cNvGraphicFramePr>
            <a:graphicFrameLocks noChangeAspect="1"/>
          </p:cNvGraphicFramePr>
          <p:nvPr/>
        </p:nvGraphicFramePr>
        <p:xfrm>
          <a:off x="5616575" y="1195388"/>
          <a:ext cx="3522663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645" name="Equation" r:id="rId6" imgW="1295400" imgH="393700" progId="Equation.DSMT4">
                  <p:embed/>
                </p:oleObj>
              </mc:Choice>
              <mc:Fallback>
                <p:oleObj name="Equation" r:id="rId6" imgW="1295400" imgH="393700" progId="Equation.DSMT4">
                  <p:embed/>
                  <p:pic>
                    <p:nvPicPr>
                      <p:cNvPr id="38918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6575" y="1195388"/>
                        <a:ext cx="3522663" cy="1069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9" name="对象 6"/>
          <p:cNvGraphicFramePr>
            <a:graphicFrameLocks noChangeAspect="1"/>
          </p:cNvGraphicFramePr>
          <p:nvPr/>
        </p:nvGraphicFramePr>
        <p:xfrm>
          <a:off x="763588" y="1238250"/>
          <a:ext cx="18288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646" name="Equation" r:id="rId8" imgW="672808" imgH="228501" progId="Equation.DSMT4">
                  <p:embed/>
                </p:oleObj>
              </mc:Choice>
              <mc:Fallback>
                <p:oleObj name="Equation" r:id="rId8" imgW="672808" imgH="228501" progId="Equation.DSMT4">
                  <p:embed/>
                  <p:pic>
                    <p:nvPicPr>
                      <p:cNvPr id="38919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588" y="1238250"/>
                        <a:ext cx="1828800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0" name="对象 7"/>
          <p:cNvGraphicFramePr>
            <a:graphicFrameLocks noChangeAspect="1"/>
          </p:cNvGraphicFramePr>
          <p:nvPr/>
        </p:nvGraphicFramePr>
        <p:xfrm>
          <a:off x="657225" y="2492375"/>
          <a:ext cx="2517775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647" name="Equation" r:id="rId10" imgW="926698" imgH="203112" progId="Equation.DSMT4">
                  <p:embed/>
                </p:oleObj>
              </mc:Choice>
              <mc:Fallback>
                <p:oleObj name="Equation" r:id="rId10" imgW="926698" imgH="203112" progId="Equation.DSMT4">
                  <p:embed/>
                  <p:pic>
                    <p:nvPicPr>
                      <p:cNvPr id="3892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5" y="2492375"/>
                        <a:ext cx="2517775" cy="550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921" name="图片 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0" y="3690938"/>
            <a:ext cx="2576513" cy="225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8922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208436"/>
              </p:ext>
            </p:extLst>
          </p:nvPr>
        </p:nvGraphicFramePr>
        <p:xfrm>
          <a:off x="657225" y="4441825"/>
          <a:ext cx="1830388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648" name="Equation" r:id="rId13" imgW="672840" imgH="228600" progId="Equation.DSMT4">
                  <p:embed/>
                </p:oleObj>
              </mc:Choice>
              <mc:Fallback>
                <p:oleObj name="Equation" r:id="rId13" imgW="672840" imgH="228600" progId="Equation.DSMT4">
                  <p:embed/>
                  <p:pic>
                    <p:nvPicPr>
                      <p:cNvPr id="38922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5" y="4441825"/>
                        <a:ext cx="1830388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372200" y="4231399"/>
            <a:ext cx="1561260" cy="584775"/>
          </a:xfrm>
          <a:prstGeom prst="rect">
            <a:avLst/>
          </a:pr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graphicFrame>
        <p:nvGraphicFramePr>
          <p:cNvPr id="38924" name="对象 11"/>
          <p:cNvGraphicFramePr>
            <a:graphicFrameLocks noChangeAspect="1"/>
          </p:cNvGraphicFramePr>
          <p:nvPr/>
        </p:nvGraphicFramePr>
        <p:xfrm>
          <a:off x="428625" y="6186488"/>
          <a:ext cx="2930525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649" name="Equation" r:id="rId16" imgW="1079032" imgH="203112" progId="Equation.DSMT4">
                  <p:embed/>
                </p:oleObj>
              </mc:Choice>
              <mc:Fallback>
                <p:oleObj name="Equation" r:id="rId16" imgW="1079032" imgH="203112" progId="Equation.DSMT4">
                  <p:embed/>
                  <p:pic>
                    <p:nvPicPr>
                      <p:cNvPr id="38924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625" y="6186488"/>
                        <a:ext cx="2930525" cy="550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-53975" y="19843"/>
            <a:ext cx="34131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（三）、复变函数例</a:t>
            </a:r>
          </a:p>
        </p:txBody>
      </p:sp>
    </p:spTree>
    <p:extLst>
      <p:ext uri="{BB962C8B-B14F-4D97-AF65-F5344CB8AC3E}">
        <p14:creationId xmlns:p14="http://schemas.microsoft.com/office/powerpoint/2010/main" val="771415154"/>
      </p:ext>
    </p:extLst>
  </p:cSld>
  <p:clrMapOvr>
    <a:masterClrMapping/>
  </p:clrMapOvr>
  <p:transition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Object 17"/>
          <p:cNvGraphicFramePr>
            <a:graphicFrameLocks noChangeAspect="1"/>
          </p:cNvGraphicFramePr>
          <p:nvPr/>
        </p:nvGraphicFramePr>
        <p:xfrm>
          <a:off x="592138" y="1125538"/>
          <a:ext cx="5181600" cy="70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20" name="Equation" r:id="rId3" imgW="1912585" imgH="175197" progId="Equation.DSMT4">
                  <p:embed/>
                </p:oleObj>
              </mc:Choice>
              <mc:Fallback>
                <p:oleObj name="Equation" r:id="rId3" imgW="1912585" imgH="175197" progId="Equation.DSMT4">
                  <p:embed/>
                  <p:pic>
                    <p:nvPicPr>
                      <p:cNvPr id="40962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138" y="1125538"/>
                        <a:ext cx="5181600" cy="706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3" name="Text Box 16"/>
          <p:cNvSpPr txBox="1">
            <a:spLocks noChangeArrowheads="1"/>
          </p:cNvSpPr>
          <p:nvPr/>
        </p:nvSpPr>
        <p:spPr bwMode="auto">
          <a:xfrm>
            <a:off x="592138" y="2060848"/>
            <a:ext cx="7218362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Z</a:t>
            </a:r>
            <a:r>
              <a:rPr lang="zh-CN" altLang="en-US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可以是正数，也可以是负数，也可以是复数</a:t>
            </a:r>
            <a:endParaRPr lang="en-US" altLang="zh-CN" sz="28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" name="Text Box 16">
            <a:extLst>
              <a:ext uri="{FF2B5EF4-FFF2-40B4-BE49-F238E27FC236}">
                <a16:creationId xmlns:a16="http://schemas.microsoft.com/office/drawing/2014/main" id="{FFCA70C1-DB28-4367-B48A-1909AA3D3A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146" y="3167390"/>
            <a:ext cx="26981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多值函数的定义</a:t>
            </a:r>
            <a:endParaRPr lang="en-US" altLang="zh-CN" sz="28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927CE136-7880-4898-8B11-6FD88E258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440699"/>
              </p:ext>
            </p:extLst>
          </p:nvPr>
        </p:nvGraphicFramePr>
        <p:xfrm>
          <a:off x="755576" y="4077072"/>
          <a:ext cx="4966170" cy="1655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21" name="Equation" r:id="rId5" imgW="1523880" imgH="507960" progId="Equation.DSMT4">
                  <p:embed/>
                </p:oleObj>
              </mc:Choice>
              <mc:Fallback>
                <p:oleObj name="Equation" r:id="rId5" imgW="152388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5576" y="4077072"/>
                        <a:ext cx="4966170" cy="16553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6998941"/>
      </p:ext>
    </p:extLst>
  </p:cSld>
  <p:clrMapOvr>
    <a:masterClrMapping/>
  </p:clrMapOvr>
  <p:transition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3"/>
          <p:cNvSpPr txBox="1">
            <a:spLocks noChangeArrowheads="1"/>
          </p:cNvSpPr>
          <p:nvPr/>
        </p:nvSpPr>
        <p:spPr bwMode="auto">
          <a:xfrm>
            <a:off x="358775" y="0"/>
            <a:ext cx="34131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（三）、复变函数例</a:t>
            </a:r>
          </a:p>
        </p:txBody>
      </p:sp>
      <p:graphicFrame>
        <p:nvGraphicFramePr>
          <p:cNvPr id="39939" name="Object 5"/>
          <p:cNvGraphicFramePr>
            <a:graphicFrameLocks noChangeAspect="1"/>
          </p:cNvGraphicFramePr>
          <p:nvPr/>
        </p:nvGraphicFramePr>
        <p:xfrm>
          <a:off x="2298700" y="749300"/>
          <a:ext cx="3300413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50" name="Equation" r:id="rId3" imgW="1211686" imgH="274461" progId="Equation.DSMT4">
                  <p:embed/>
                </p:oleObj>
              </mc:Choice>
              <mc:Fallback>
                <p:oleObj name="Equation" r:id="rId3" imgW="1211686" imgH="274461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8700" y="749300"/>
                        <a:ext cx="3300413" cy="92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0" name="Object 12"/>
          <p:cNvGraphicFramePr>
            <a:graphicFrameLocks noChangeAspect="1"/>
          </p:cNvGraphicFramePr>
          <p:nvPr/>
        </p:nvGraphicFramePr>
        <p:xfrm>
          <a:off x="5991225" y="773113"/>
          <a:ext cx="3170238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51" name="公式" r:id="rId5" imgW="1165754" imgH="274461" progId="Equation.3">
                  <p:embed/>
                </p:oleObj>
              </mc:Choice>
              <mc:Fallback>
                <p:oleObj name="公式" r:id="rId5" imgW="1165754" imgH="274461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91225" y="773113"/>
                        <a:ext cx="3170238" cy="92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1" name="Object 13"/>
          <p:cNvGraphicFramePr>
            <a:graphicFrameLocks noChangeAspect="1"/>
          </p:cNvGraphicFramePr>
          <p:nvPr/>
        </p:nvGraphicFramePr>
        <p:xfrm>
          <a:off x="2895600" y="2020888"/>
          <a:ext cx="2703513" cy="941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52" name="Equation" r:id="rId7" imgW="1079280" imgH="393480" progId="Equation.DSMT4">
                  <p:embed/>
                </p:oleObj>
              </mc:Choice>
              <mc:Fallback>
                <p:oleObj name="Equation" r:id="rId7" imgW="1079280" imgH="39348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2020888"/>
                        <a:ext cx="2703513" cy="941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2" name="Object 14"/>
          <p:cNvGraphicFramePr>
            <a:graphicFrameLocks noChangeAspect="1"/>
          </p:cNvGraphicFramePr>
          <p:nvPr/>
        </p:nvGraphicFramePr>
        <p:xfrm>
          <a:off x="6205538" y="1992313"/>
          <a:ext cx="2738437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53" name="公式" r:id="rId9" imgW="998185" imgH="274461" progId="Equation.3">
                  <p:embed/>
                </p:oleObj>
              </mc:Choice>
              <mc:Fallback>
                <p:oleObj name="公式" r:id="rId9" imgW="998185" imgH="274461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5538" y="1992313"/>
                        <a:ext cx="2738437" cy="92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3" name="Object 15"/>
          <p:cNvGraphicFramePr>
            <a:graphicFrameLocks noChangeAspect="1"/>
          </p:cNvGraphicFramePr>
          <p:nvPr/>
        </p:nvGraphicFramePr>
        <p:xfrm>
          <a:off x="1189038" y="4873625"/>
          <a:ext cx="1068387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54" name="Equation" r:id="rId11" imgW="368280" imgH="253800" progId="Equation.DSMT4">
                  <p:embed/>
                </p:oleObj>
              </mc:Choice>
              <mc:Fallback>
                <p:oleObj name="Equation" r:id="rId11" imgW="368280" imgH="2538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9038" y="4873625"/>
                        <a:ext cx="1068387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4" name="Text Box 16"/>
          <p:cNvSpPr txBox="1">
            <a:spLocks noChangeArrowheads="1"/>
          </p:cNvSpPr>
          <p:nvPr/>
        </p:nvSpPr>
        <p:spPr bwMode="auto">
          <a:xfrm>
            <a:off x="1036638" y="5759450"/>
            <a:ext cx="14382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可大于</a:t>
            </a:r>
            <a:r>
              <a:rPr lang="en-US" altLang="zh-CN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1</a:t>
            </a:r>
          </a:p>
        </p:txBody>
      </p:sp>
      <p:graphicFrame>
        <p:nvGraphicFramePr>
          <p:cNvPr id="39945" name="Object 17"/>
          <p:cNvGraphicFramePr>
            <a:graphicFrameLocks noChangeAspect="1"/>
          </p:cNvGraphicFramePr>
          <p:nvPr/>
        </p:nvGraphicFramePr>
        <p:xfrm>
          <a:off x="723900" y="3048000"/>
          <a:ext cx="5181600" cy="70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55" name="公式" r:id="rId13" imgW="1935551" imgH="198104" progId="Equation.3">
                  <p:embed/>
                </p:oleObj>
              </mc:Choice>
              <mc:Fallback>
                <p:oleObj name="公式" r:id="rId13" imgW="1935551" imgH="198104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" y="3048000"/>
                        <a:ext cx="5181600" cy="706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6" name="Object 18"/>
          <p:cNvGraphicFramePr>
            <a:graphicFrameLocks noChangeAspect="1"/>
          </p:cNvGraphicFramePr>
          <p:nvPr/>
        </p:nvGraphicFramePr>
        <p:xfrm>
          <a:off x="2287588" y="4840288"/>
          <a:ext cx="5480050" cy="91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56" name="公式" r:id="rId15" imgW="2049957" imgH="274461" progId="Equation.3">
                  <p:embed/>
                </p:oleObj>
              </mc:Choice>
              <mc:Fallback>
                <p:oleObj name="公式" r:id="rId15" imgW="2049957" imgH="274461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7588" y="4840288"/>
                        <a:ext cx="5480050" cy="919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7" name="Text Box 16"/>
          <p:cNvSpPr txBox="1">
            <a:spLocks noChangeArrowheads="1"/>
          </p:cNvSpPr>
          <p:nvPr/>
        </p:nvSpPr>
        <p:spPr bwMode="auto">
          <a:xfrm>
            <a:off x="414338" y="2198688"/>
            <a:ext cx="234791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双曲三角函数</a:t>
            </a:r>
            <a:endParaRPr lang="en-US" altLang="zh-CN" sz="2800" b="1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9948" name="Text Box 16"/>
          <p:cNvSpPr txBox="1">
            <a:spLocks noChangeArrowheads="1"/>
          </p:cNvSpPr>
          <p:nvPr/>
        </p:nvSpPr>
        <p:spPr bwMode="auto">
          <a:xfrm>
            <a:off x="704850" y="3840163"/>
            <a:ext cx="7218363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Z</a:t>
            </a: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可以是正数，也可以是负数，也可以是复数</a:t>
            </a:r>
            <a:endParaRPr lang="en-US" altLang="zh-CN" sz="2800" b="1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Text Box 1026"/>
          <p:cNvSpPr txBox="1">
            <a:spLocks noChangeArrowheads="1"/>
          </p:cNvSpPr>
          <p:nvPr/>
        </p:nvSpPr>
        <p:spPr bwMode="auto">
          <a:xfrm>
            <a:off x="454025" y="0"/>
            <a:ext cx="32210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仿宋_GB2312" pitchFamily="49" charset="-122"/>
              </a:rPr>
              <a:t>例：求方程  </a:t>
            </a:r>
            <a:r>
              <a:rPr lang="en-US" altLang="zh-CN" sz="2800" b="1" dirty="0" err="1">
                <a:solidFill>
                  <a:srgbClr val="000000"/>
                </a:solidFill>
                <a:latin typeface="Book Antiqua" panose="02040602050305030304" pitchFamily="18" charset="0"/>
                <a:ea typeface="仿宋_GB2312" pitchFamily="49" charset="-122"/>
              </a:rPr>
              <a:t>sin</a:t>
            </a:r>
            <a:r>
              <a:rPr lang="en-US" altLang="zh-CN" sz="2800" b="1" i="1" dirty="0" err="1">
                <a:solidFill>
                  <a:srgbClr val="000000"/>
                </a:solidFill>
                <a:latin typeface="Book Antiqua" panose="02040602050305030304" pitchFamily="18" charset="0"/>
                <a:ea typeface="仿宋_GB2312" pitchFamily="49" charset="-122"/>
              </a:rPr>
              <a:t>z</a:t>
            </a:r>
            <a:r>
              <a:rPr lang="en-US" altLang="zh-CN" sz="2800" b="1" i="1" dirty="0">
                <a:solidFill>
                  <a:srgbClr val="000000"/>
                </a:solidFill>
                <a:latin typeface="Book Antiqua" panose="02040602050305030304" pitchFamily="18" charset="0"/>
                <a:ea typeface="仿宋_GB2312" pitchFamily="49" charset="-122"/>
              </a:rPr>
              <a:t>=2</a:t>
            </a:r>
            <a:endParaRPr lang="en-US" altLang="zh-CN" sz="2800" b="1" dirty="0">
              <a:solidFill>
                <a:srgbClr val="000000"/>
              </a:solidFill>
              <a:latin typeface="Book Antiqua" panose="02040602050305030304" pitchFamily="18" charset="0"/>
              <a:ea typeface="仿宋_GB2312" pitchFamily="49" charset="-122"/>
            </a:endParaRPr>
          </a:p>
        </p:txBody>
      </p:sp>
      <p:graphicFrame>
        <p:nvGraphicFramePr>
          <p:cNvPr id="208899" name="Object 10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2092849"/>
              </p:ext>
            </p:extLst>
          </p:nvPr>
        </p:nvGraphicFramePr>
        <p:xfrm>
          <a:off x="1478064" y="1179071"/>
          <a:ext cx="1716088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783" name="公式" r:id="rId3" imgW="601803" imgH="106476" progId="Equation.3">
                  <p:embed/>
                </p:oleObj>
              </mc:Choice>
              <mc:Fallback>
                <p:oleObj name="公式" r:id="rId3" imgW="601803" imgH="106476" progId="Equation.3">
                  <p:embed/>
                  <p:pic>
                    <p:nvPicPr>
                      <p:cNvPr id="208899" name="Object 10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8064" y="1179071"/>
                        <a:ext cx="1716088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587126AD-6EEE-4C3C-985C-1519EF57A7F9}"/>
              </a:ext>
            </a:extLst>
          </p:cNvPr>
          <p:cNvSpPr txBox="1"/>
          <p:nvPr/>
        </p:nvSpPr>
        <p:spPr>
          <a:xfrm>
            <a:off x="454025" y="620688"/>
            <a:ext cx="2029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两种解法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D14EE81-C21D-4870-9BC5-72AF8CD9FEFF}"/>
              </a:ext>
            </a:extLst>
          </p:cNvPr>
          <p:cNvSpPr txBox="1"/>
          <p:nvPr/>
        </p:nvSpPr>
        <p:spPr>
          <a:xfrm>
            <a:off x="1619672" y="1687815"/>
            <a:ext cx="1086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or</a:t>
            </a:r>
            <a:endParaRPr lang="zh-CN" altLang="en-US" dirty="0"/>
          </a:p>
        </p:txBody>
      </p:sp>
      <p:graphicFrame>
        <p:nvGraphicFramePr>
          <p:cNvPr id="14" name="Object 5">
            <a:extLst>
              <a:ext uri="{FF2B5EF4-FFF2-40B4-BE49-F238E27FC236}">
                <a16:creationId xmlns:a16="http://schemas.microsoft.com/office/drawing/2014/main" id="{5D115E55-381D-45BD-9B1A-86F5844610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4919491"/>
              </p:ext>
            </p:extLst>
          </p:nvPr>
        </p:nvGraphicFramePr>
        <p:xfrm>
          <a:off x="1447480" y="2225209"/>
          <a:ext cx="3300413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784" name="Equation" r:id="rId5" imgW="1211686" imgH="274461" progId="Equation.DSMT4">
                  <p:embed/>
                </p:oleObj>
              </mc:Choice>
              <mc:Fallback>
                <p:oleObj name="Equation" r:id="rId5" imgW="1211686" imgH="274461" progId="Equation.DSMT4">
                  <p:embed/>
                  <p:pic>
                    <p:nvPicPr>
                      <p:cNvPr id="3993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480" y="2225209"/>
                        <a:ext cx="3300413" cy="92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C959DEB4-58EF-4460-B50E-7CF8C6CD3A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520" y="1980202"/>
            <a:ext cx="955349" cy="1350863"/>
          </a:xfrm>
          <a:prstGeom prst="rect">
            <a:avLst/>
          </a:prstGeom>
        </p:spPr>
      </p:pic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DD59F56B-388F-44F2-86F9-6E838408A5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1036121"/>
              </p:ext>
            </p:extLst>
          </p:nvPr>
        </p:nvGraphicFramePr>
        <p:xfrm>
          <a:off x="1455472" y="3501008"/>
          <a:ext cx="3300412" cy="2357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785" name="Equation" r:id="rId8" imgW="977760" imgH="698400" progId="Equation.DSMT4">
                  <p:embed/>
                </p:oleObj>
              </mc:Choice>
              <mc:Fallback>
                <p:oleObj name="Equation" r:id="rId8" imgW="977760" imgH="698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55472" y="3501008"/>
                        <a:ext cx="3300412" cy="2357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5310546"/>
      </p:ext>
    </p:extLst>
  </p:cSld>
  <p:clrMapOvr>
    <a:masterClrMapping/>
  </p:clrMapOvr>
  <p:transition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6F3DBD9C-76A8-47CA-BE75-8C5112D667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1650436"/>
              </p:ext>
            </p:extLst>
          </p:nvPr>
        </p:nvGraphicFramePr>
        <p:xfrm>
          <a:off x="395536" y="0"/>
          <a:ext cx="3300412" cy="154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07" name="Equation" r:id="rId3" imgW="977760" imgH="457200" progId="Equation.DSMT4">
                  <p:embed/>
                </p:oleObj>
              </mc:Choice>
              <mc:Fallback>
                <p:oleObj name="Equation" r:id="rId3" imgW="977760" imgH="45720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DD59F56B-388F-44F2-86F9-6E838408A5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5536" y="0"/>
                        <a:ext cx="3300412" cy="154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CCA1E805-A5D2-4567-94D2-D15506F6C6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2181697"/>
              </p:ext>
            </p:extLst>
          </p:nvPr>
        </p:nvGraphicFramePr>
        <p:xfrm>
          <a:off x="422123" y="1772816"/>
          <a:ext cx="4684756" cy="10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08" name="Equation" r:id="rId5" imgW="2006280" imgH="431640" progId="Equation.DSMT4">
                  <p:embed/>
                </p:oleObj>
              </mc:Choice>
              <mc:Fallback>
                <p:oleObj name="Equation" r:id="rId5" imgW="20062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2123" y="1772816"/>
                        <a:ext cx="4684756" cy="1008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2BDF9D6-BFD3-40D9-9E52-2181F3DD65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5378910"/>
              </p:ext>
            </p:extLst>
          </p:nvPr>
        </p:nvGraphicFramePr>
        <p:xfrm>
          <a:off x="422123" y="2987943"/>
          <a:ext cx="7128792" cy="1084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09" name="Equation" r:id="rId7" imgW="2590560" imgH="393480" progId="Equation.DSMT4">
                  <p:embed/>
                </p:oleObj>
              </mc:Choice>
              <mc:Fallback>
                <p:oleObj name="Equation" r:id="rId7" imgW="2590560" imgH="393480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CCA1E805-A5D2-4567-94D2-D15506F6C6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2123" y="2987943"/>
                        <a:ext cx="7128792" cy="1084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DB93C3DC-4BCD-4E0D-A006-5893862EEB4A}"/>
              </a:ext>
            </a:extLst>
          </p:cNvPr>
          <p:cNvSpPr txBox="1"/>
          <p:nvPr/>
        </p:nvSpPr>
        <p:spPr>
          <a:xfrm>
            <a:off x="422123" y="4466658"/>
            <a:ext cx="1845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如果令</a:t>
            </a: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2A2E1058-E476-4027-8FCB-046151A60B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1487755"/>
              </p:ext>
            </p:extLst>
          </p:nvPr>
        </p:nvGraphicFramePr>
        <p:xfrm>
          <a:off x="1928682" y="4329158"/>
          <a:ext cx="167163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10" name="Equation" r:id="rId9" imgW="495000" imgH="203040" progId="Equation.DSMT4">
                  <p:embed/>
                </p:oleObj>
              </mc:Choice>
              <mc:Fallback>
                <p:oleObj name="Equation" r:id="rId9" imgW="495000" imgH="203040" progId="Equation.DSMT4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6F3DBD9C-76A8-47CA-BE75-8C5112D667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28682" y="4329158"/>
                        <a:ext cx="1671638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2C31D901-F111-41B7-90BA-93125AB2DB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729698"/>
              </p:ext>
            </p:extLst>
          </p:nvPr>
        </p:nvGraphicFramePr>
        <p:xfrm>
          <a:off x="562638" y="5188933"/>
          <a:ext cx="4403725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11" name="Equation" r:id="rId11" imgW="1600200" imgH="393480" progId="Equation.DSMT4">
                  <p:embed/>
                </p:oleObj>
              </mc:Choice>
              <mc:Fallback>
                <p:oleObj name="Equation" r:id="rId11" imgW="1600200" imgH="39348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2BDF9D6-BFD3-40D9-9E52-2181F3DD65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2638" y="5188933"/>
                        <a:ext cx="4403725" cy="1085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3C6F8BEC-0AFA-407C-A7A2-3E60333787D8}"/>
              </a:ext>
            </a:extLst>
          </p:cNvPr>
          <p:cNvSpPr txBox="1"/>
          <p:nvPr/>
        </p:nvSpPr>
        <p:spPr>
          <a:xfrm>
            <a:off x="5868144" y="4896545"/>
            <a:ext cx="1970803" cy="58477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为什么？</a:t>
            </a:r>
          </a:p>
        </p:txBody>
      </p:sp>
    </p:spTree>
    <p:extLst>
      <p:ext uri="{BB962C8B-B14F-4D97-AF65-F5344CB8AC3E}">
        <p14:creationId xmlns:p14="http://schemas.microsoft.com/office/powerpoint/2010/main" val="3252622696"/>
      </p:ext>
    </p:extLst>
  </p:cSld>
  <p:clrMapOvr>
    <a:masterClrMapping/>
  </p:clrMapOvr>
  <p:transition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/>
          <p:cNvSpPr>
            <a:spLocks noGrp="1"/>
          </p:cNvSpPr>
          <p:nvPr>
            <p:ph type="title"/>
          </p:nvPr>
        </p:nvSpPr>
        <p:spPr>
          <a:xfrm>
            <a:off x="684213" y="260350"/>
            <a:ext cx="7772400" cy="1143000"/>
          </a:xfrm>
        </p:spPr>
        <p:txBody>
          <a:bodyPr/>
          <a:lstStyle/>
          <a:p>
            <a:r>
              <a:rPr lang="zh-CN" altLang="en-US"/>
              <a:t>复数表示</a:t>
            </a:r>
            <a:r>
              <a:rPr lang="en-US" altLang="zh-CN"/>
              <a:t>&amp;</a:t>
            </a:r>
            <a:r>
              <a:rPr lang="zh-CN" altLang="en-US"/>
              <a:t>三角函数</a:t>
            </a:r>
          </a:p>
        </p:txBody>
      </p:sp>
      <p:graphicFrame>
        <p:nvGraphicFramePr>
          <p:cNvPr id="33795" name="Object 5"/>
          <p:cNvGraphicFramePr>
            <a:graphicFrameLocks noChangeAspect="1"/>
          </p:cNvGraphicFramePr>
          <p:nvPr/>
        </p:nvGraphicFramePr>
        <p:xfrm>
          <a:off x="5594350" y="1247775"/>
          <a:ext cx="3300413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573" name="公式" r:id="rId3" imgW="1158098" imgH="221011" progId="Equation.3">
                  <p:embed/>
                </p:oleObj>
              </mc:Choice>
              <mc:Fallback>
                <p:oleObj name="公式" r:id="rId3" imgW="1158098" imgH="221011" progId="Equation.3">
                  <p:embed/>
                  <p:pic>
                    <p:nvPicPr>
                      <p:cNvPr id="3379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4350" y="1247775"/>
                        <a:ext cx="3300413" cy="92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6" name="Object 12"/>
          <p:cNvGraphicFramePr>
            <a:graphicFrameLocks noChangeAspect="1"/>
          </p:cNvGraphicFramePr>
          <p:nvPr/>
        </p:nvGraphicFramePr>
        <p:xfrm>
          <a:off x="5705475" y="2127250"/>
          <a:ext cx="3170238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574" name="公式" r:id="rId5" imgW="1112591" imgH="221011" progId="Equation.3">
                  <p:embed/>
                </p:oleObj>
              </mc:Choice>
              <mc:Fallback>
                <p:oleObj name="公式" r:id="rId5" imgW="1112591" imgH="221011" progId="Equation.3">
                  <p:embed/>
                  <p:pic>
                    <p:nvPicPr>
                      <p:cNvPr id="3379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5475" y="2127250"/>
                        <a:ext cx="3170238" cy="92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7" name="左右箭头 4"/>
          <p:cNvSpPr>
            <a:spLocks noChangeArrowheads="1"/>
          </p:cNvSpPr>
          <p:nvPr/>
        </p:nvSpPr>
        <p:spPr bwMode="auto">
          <a:xfrm>
            <a:off x="3805238" y="1946275"/>
            <a:ext cx="1582737" cy="720725"/>
          </a:xfrm>
          <a:prstGeom prst="leftRightArrow">
            <a:avLst>
              <a:gd name="adj1" fmla="val 50000"/>
              <a:gd name="adj2" fmla="val 49909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33798" name="对象 5"/>
          <p:cNvGraphicFramePr>
            <a:graphicFrameLocks noChangeAspect="1"/>
          </p:cNvGraphicFramePr>
          <p:nvPr/>
        </p:nvGraphicFramePr>
        <p:xfrm>
          <a:off x="438150" y="1512888"/>
          <a:ext cx="2976563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575" name="Equation" r:id="rId7" imgW="1168400" imgH="228600" progId="Equation.DSMT4">
                  <p:embed/>
                </p:oleObj>
              </mc:Choice>
              <mc:Fallback>
                <p:oleObj name="Equation" r:id="rId7" imgW="1168400" imgH="228600" progId="Equation.DSMT4">
                  <p:embed/>
                  <p:pic>
                    <p:nvPicPr>
                      <p:cNvPr id="33798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0" y="1512888"/>
                        <a:ext cx="2976563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9" name="标题 1"/>
          <p:cNvSpPr txBox="1">
            <a:spLocks/>
          </p:cNvSpPr>
          <p:nvPr/>
        </p:nvSpPr>
        <p:spPr bwMode="auto">
          <a:xfrm>
            <a:off x="517525" y="38100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3600">
                <a:solidFill>
                  <a:schemeClr val="tx2"/>
                </a:solidFill>
              </a:rPr>
              <a:t>复数表示只包含四则和指数运算。因此计算上尤其是处理波动理论更加简单明了。</a:t>
            </a:r>
          </a:p>
        </p:txBody>
      </p:sp>
      <p:graphicFrame>
        <p:nvGraphicFramePr>
          <p:cNvPr id="33800" name="对象 8"/>
          <p:cNvGraphicFramePr>
            <a:graphicFrameLocks noChangeAspect="1"/>
          </p:cNvGraphicFramePr>
          <p:nvPr/>
        </p:nvGraphicFramePr>
        <p:xfrm>
          <a:off x="373063" y="2474913"/>
          <a:ext cx="310515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576" name="Equation" r:id="rId9" imgW="1219200" imgH="228600" progId="Equation.DSMT4">
                  <p:embed/>
                </p:oleObj>
              </mc:Choice>
              <mc:Fallback>
                <p:oleObj name="Equation" r:id="rId9" imgW="1219200" imgH="228600" progId="Equation.DSMT4">
                  <p:embed/>
                  <p:pic>
                    <p:nvPicPr>
                      <p:cNvPr id="3380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063" y="2474913"/>
                        <a:ext cx="3105150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1" name="对象 9"/>
          <p:cNvGraphicFramePr>
            <a:graphicFrameLocks noChangeAspect="1"/>
          </p:cNvGraphicFramePr>
          <p:nvPr/>
        </p:nvGraphicFramePr>
        <p:xfrm>
          <a:off x="4927600" y="26670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577" name="Equation" r:id="rId11" imgW="435285" imgH="677109" progId="Equation.DSMT4">
                  <p:embed/>
                </p:oleObj>
              </mc:Choice>
              <mc:Fallback>
                <p:oleObj name="Equation" r:id="rId11" imgW="435285" imgH="677109" progId="Equation.DSMT4">
                  <p:embed/>
                  <p:pic>
                    <p:nvPicPr>
                      <p:cNvPr id="33801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7600" y="2667000"/>
                        <a:ext cx="914400" cy="19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2" name="标题 1"/>
          <p:cNvSpPr txBox="1">
            <a:spLocks/>
          </p:cNvSpPr>
          <p:nvPr/>
        </p:nvSpPr>
        <p:spPr bwMode="auto">
          <a:xfrm>
            <a:off x="546100" y="5260975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>
                <a:solidFill>
                  <a:schemeClr val="tx2"/>
                </a:solidFill>
              </a:rPr>
              <a:t>三角函数实际上是复数运算的自然衍生物</a:t>
            </a:r>
          </a:p>
        </p:txBody>
      </p:sp>
    </p:spTree>
    <p:extLst>
      <p:ext uri="{BB962C8B-B14F-4D97-AF65-F5344CB8AC3E}">
        <p14:creationId xmlns:p14="http://schemas.microsoft.com/office/powerpoint/2010/main" val="846727549"/>
      </p:ext>
    </p:extLst>
  </p:cSld>
  <p:clrMapOvr>
    <a:masterClrMapping/>
  </p:clrMapOvr>
  <p:transition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1"/>
          <p:cNvSpPr>
            <a:spLocks noGrp="1"/>
          </p:cNvSpPr>
          <p:nvPr>
            <p:ph type="title"/>
          </p:nvPr>
        </p:nvSpPr>
        <p:spPr>
          <a:xfrm>
            <a:off x="684213" y="188913"/>
            <a:ext cx="7772400" cy="1143000"/>
          </a:xfrm>
        </p:spPr>
        <p:txBody>
          <a:bodyPr/>
          <a:lstStyle/>
          <a:p>
            <a:r>
              <a:rPr lang="zh-CN" altLang="en-US"/>
              <a:t>波函数复数化</a:t>
            </a:r>
          </a:p>
        </p:txBody>
      </p:sp>
      <p:graphicFrame>
        <p:nvGraphicFramePr>
          <p:cNvPr id="34819" name="对象 4"/>
          <p:cNvGraphicFramePr>
            <a:graphicFrameLocks noChangeAspect="1"/>
          </p:cNvGraphicFramePr>
          <p:nvPr/>
        </p:nvGraphicFramePr>
        <p:xfrm>
          <a:off x="2066925" y="1312863"/>
          <a:ext cx="4773613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68" name="Equation" r:id="rId3" imgW="850531" imgH="203112" progId="Equation.DSMT4">
                  <p:embed/>
                </p:oleObj>
              </mc:Choice>
              <mc:Fallback>
                <p:oleObj name="Equation" r:id="rId3" imgW="850531" imgH="203112" progId="Equation.DSMT4">
                  <p:embed/>
                  <p:pic>
                    <p:nvPicPr>
                      <p:cNvPr id="34819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6925" y="1312863"/>
                        <a:ext cx="4773613" cy="1139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0" name="下箭头 3"/>
          <p:cNvSpPr>
            <a:spLocks noChangeArrowheads="1"/>
          </p:cNvSpPr>
          <p:nvPr/>
        </p:nvSpPr>
        <p:spPr bwMode="auto">
          <a:xfrm>
            <a:off x="4500563" y="2349500"/>
            <a:ext cx="358775" cy="35877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34821" name="文本框 5"/>
          <p:cNvSpPr txBox="1">
            <a:spLocks noChangeArrowheads="1"/>
          </p:cNvSpPr>
          <p:nvPr/>
        </p:nvSpPr>
        <p:spPr bwMode="auto">
          <a:xfrm>
            <a:off x="4202113" y="2693988"/>
            <a:ext cx="11826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/>
              <a:t>振幅</a:t>
            </a:r>
          </a:p>
        </p:txBody>
      </p:sp>
      <p:sp>
        <p:nvSpPr>
          <p:cNvPr id="34822" name="文本框 6"/>
          <p:cNvSpPr txBox="1">
            <a:spLocks noChangeArrowheads="1"/>
          </p:cNvSpPr>
          <p:nvPr/>
        </p:nvSpPr>
        <p:spPr bwMode="auto">
          <a:xfrm>
            <a:off x="5580063" y="2628900"/>
            <a:ext cx="11826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/>
              <a:t>位相</a:t>
            </a:r>
          </a:p>
        </p:txBody>
      </p:sp>
      <p:sp>
        <p:nvSpPr>
          <p:cNvPr id="34823" name="下箭头 7"/>
          <p:cNvSpPr>
            <a:spLocks noChangeArrowheads="1"/>
          </p:cNvSpPr>
          <p:nvPr/>
        </p:nvSpPr>
        <p:spPr bwMode="auto">
          <a:xfrm>
            <a:off x="5940425" y="2332038"/>
            <a:ext cx="360363" cy="35877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34824" name="对象 4"/>
          <p:cNvGraphicFramePr>
            <a:graphicFrameLocks noChangeAspect="1"/>
          </p:cNvGraphicFramePr>
          <p:nvPr/>
        </p:nvGraphicFramePr>
        <p:xfrm>
          <a:off x="250825" y="4084638"/>
          <a:ext cx="3703638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69" name="Equation" r:id="rId5" imgW="660113" imgH="203112" progId="Equation.DSMT4">
                  <p:embed/>
                </p:oleObj>
              </mc:Choice>
              <mc:Fallback>
                <p:oleObj name="Equation" r:id="rId5" imgW="660113" imgH="203112" progId="Equation.DSMT4">
                  <p:embed/>
                  <p:pic>
                    <p:nvPicPr>
                      <p:cNvPr id="34824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4084638"/>
                        <a:ext cx="3703638" cy="1139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5" name="矩形 9"/>
          <p:cNvSpPr>
            <a:spLocks noChangeArrowheads="1"/>
          </p:cNvSpPr>
          <p:nvPr/>
        </p:nvSpPr>
        <p:spPr bwMode="auto">
          <a:xfrm>
            <a:off x="1230313" y="3492500"/>
            <a:ext cx="14160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/>
              <a:t>波函数</a:t>
            </a:r>
          </a:p>
        </p:txBody>
      </p:sp>
      <p:sp>
        <p:nvSpPr>
          <p:cNvPr id="34826" name="文本框 10"/>
          <p:cNvSpPr txBox="1">
            <a:spLocks noChangeArrowheads="1"/>
          </p:cNvSpPr>
          <p:nvPr/>
        </p:nvSpPr>
        <p:spPr bwMode="auto">
          <a:xfrm>
            <a:off x="4452938" y="3792538"/>
            <a:ext cx="32162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rgbClr val="FF0000"/>
                </a:solidFill>
              </a:rPr>
              <a:t>k,</a:t>
            </a:r>
            <a:r>
              <a:rPr lang="el-GR" altLang="zh-CN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zh-CN" altLang="en-US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为实数的时候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4827" name="文本框 11"/>
          <p:cNvSpPr txBox="1">
            <a:spLocks noChangeArrowheads="1"/>
          </p:cNvSpPr>
          <p:nvPr/>
        </p:nvSpPr>
        <p:spPr bwMode="auto">
          <a:xfrm>
            <a:off x="4346575" y="4635500"/>
            <a:ext cx="35480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rgbClr val="FF0000"/>
                </a:solidFill>
              </a:rPr>
              <a:t>k</a:t>
            </a:r>
            <a:r>
              <a:rPr lang="zh-CN" altLang="en-US">
                <a:solidFill>
                  <a:srgbClr val="FF0000"/>
                </a:solidFill>
              </a:rPr>
              <a:t>为虚</a:t>
            </a:r>
            <a:r>
              <a:rPr lang="zh-CN" altLang="en-US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数，</a:t>
            </a:r>
            <a:r>
              <a:rPr lang="el-GR" altLang="zh-CN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zh-CN" altLang="en-US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为实数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4828" name="文本框 14"/>
          <p:cNvSpPr txBox="1">
            <a:spLocks noChangeArrowheads="1"/>
          </p:cNvSpPr>
          <p:nvPr/>
        </p:nvSpPr>
        <p:spPr bwMode="auto">
          <a:xfrm>
            <a:off x="4381500" y="5410200"/>
            <a:ext cx="35480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rgbClr val="FF0000"/>
                </a:solidFill>
              </a:rPr>
              <a:t>k</a:t>
            </a:r>
            <a:r>
              <a:rPr lang="zh-CN" altLang="en-US">
                <a:solidFill>
                  <a:srgbClr val="FF0000"/>
                </a:solidFill>
              </a:rPr>
              <a:t>为实</a:t>
            </a:r>
            <a:r>
              <a:rPr lang="zh-CN" altLang="en-US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数，</a:t>
            </a:r>
            <a:r>
              <a:rPr lang="el-GR" altLang="zh-CN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zh-CN" altLang="en-US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为虚数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03200" y="6107113"/>
            <a:ext cx="5929313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复数处理非简谐波的情况更方便</a:t>
            </a:r>
          </a:p>
        </p:txBody>
      </p:sp>
      <p:sp>
        <p:nvSpPr>
          <p:cNvPr id="34830" name="下弧形箭头 4"/>
          <p:cNvSpPr>
            <a:spLocks noChangeArrowheads="1"/>
          </p:cNvSpPr>
          <p:nvPr/>
        </p:nvSpPr>
        <p:spPr bwMode="auto">
          <a:xfrm rot="10800000">
            <a:off x="4570413" y="1136650"/>
            <a:ext cx="1584325" cy="368300"/>
          </a:xfrm>
          <a:prstGeom prst="curvedUpArrow">
            <a:avLst>
              <a:gd name="adj1" fmla="val 25073"/>
              <a:gd name="adj2" fmla="val 50127"/>
              <a:gd name="adj3" fmla="val 25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982372"/>
      </p:ext>
    </p:extLst>
  </p:cSld>
  <p:clrMapOvr>
    <a:masterClrMapping/>
  </p:clrMapOvr>
  <p:transition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Text Box 2"/>
          <p:cNvSpPr txBox="1">
            <a:spLocks noChangeArrowheads="1"/>
          </p:cNvSpPr>
          <p:nvPr/>
        </p:nvSpPr>
        <p:spPr bwMode="auto">
          <a:xfrm>
            <a:off x="179388" y="0"/>
            <a:ext cx="37719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（四）、极限与连续性</a:t>
            </a:r>
          </a:p>
        </p:txBody>
      </p:sp>
      <p:sp>
        <p:nvSpPr>
          <p:cNvPr id="143363" name="Text Box 3"/>
          <p:cNvSpPr txBox="1">
            <a:spLocks noChangeArrowheads="1"/>
          </p:cNvSpPr>
          <p:nvPr/>
        </p:nvSpPr>
        <p:spPr bwMode="auto">
          <a:xfrm>
            <a:off x="619125" y="762000"/>
            <a:ext cx="51181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设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w=f(z)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在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en-US" altLang="zh-CN" sz="2800" b="1" i="1" baseline="-2500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0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点的某邻域有定义</a:t>
            </a:r>
          </a:p>
        </p:txBody>
      </p:sp>
      <p:sp>
        <p:nvSpPr>
          <p:cNvPr id="143364" name="Text Box 4"/>
          <p:cNvSpPr txBox="1">
            <a:spLocks noChangeArrowheads="1"/>
          </p:cNvSpPr>
          <p:nvPr/>
        </p:nvSpPr>
        <p:spPr bwMode="auto">
          <a:xfrm>
            <a:off x="762000" y="1600200"/>
            <a:ext cx="35591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对于</a:t>
            </a: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</a:t>
            </a:r>
            <a:r>
              <a:rPr lang="en-US" altLang="zh-CN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&gt;0</a:t>
            </a: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，存在</a:t>
            </a:r>
            <a:r>
              <a:rPr lang="en-US" altLang="zh-CN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&gt;0,</a:t>
            </a: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使</a:t>
            </a:r>
            <a:endParaRPr lang="zh-CN" altLang="en-US" sz="2800" b="1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14336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5844682"/>
              </p:ext>
            </p:extLst>
          </p:nvPr>
        </p:nvGraphicFramePr>
        <p:xfrm>
          <a:off x="4499818" y="1524000"/>
          <a:ext cx="1440333" cy="59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931" name="Equation" r:id="rId3" imgW="672840" imgH="253800" progId="Equation.DSMT4">
                  <p:embed/>
                </p:oleObj>
              </mc:Choice>
              <mc:Fallback>
                <p:oleObj name="Equation" r:id="rId3" imgW="672840" imgH="253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9818" y="1524000"/>
                        <a:ext cx="1440333" cy="598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66" name="Text Box 6"/>
          <p:cNvSpPr txBox="1">
            <a:spLocks noChangeArrowheads="1"/>
          </p:cNvSpPr>
          <p:nvPr/>
        </p:nvSpPr>
        <p:spPr bwMode="auto">
          <a:xfrm>
            <a:off x="990600" y="2362200"/>
            <a:ext cx="542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有</a:t>
            </a:r>
          </a:p>
        </p:txBody>
      </p:sp>
      <p:graphicFrame>
        <p:nvGraphicFramePr>
          <p:cNvPr id="14336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206519"/>
              </p:ext>
            </p:extLst>
          </p:nvPr>
        </p:nvGraphicFramePr>
        <p:xfrm>
          <a:off x="2257933" y="2334537"/>
          <a:ext cx="2063242" cy="6782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932" name="Equation" r:id="rId5" imgW="901440" imgH="253800" progId="Equation.DSMT4">
                  <p:embed/>
                </p:oleObj>
              </mc:Choice>
              <mc:Fallback>
                <p:oleObj name="Equation" r:id="rId5" imgW="901440" imgH="2538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7933" y="2334537"/>
                        <a:ext cx="2063242" cy="6782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68" name="Text Box 8"/>
          <p:cNvSpPr txBox="1">
            <a:spLocks noChangeArrowheads="1"/>
          </p:cNvSpPr>
          <p:nvPr/>
        </p:nvSpPr>
        <p:spPr bwMode="auto">
          <a:xfrm>
            <a:off x="457200" y="3276600"/>
            <a:ext cx="46180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称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z --&gt; z</a:t>
            </a:r>
            <a:r>
              <a:rPr lang="en-US" altLang="zh-CN" sz="2800" b="1" i="1" baseline="-2500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0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时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w</a:t>
            </a:r>
            <a:r>
              <a:rPr lang="en-US" altLang="zh-CN" sz="2800" b="1" baseline="-2500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0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为极限，计为</a:t>
            </a:r>
          </a:p>
        </p:txBody>
      </p:sp>
      <p:graphicFrame>
        <p:nvGraphicFramePr>
          <p:cNvPr id="143369" name="Object 9"/>
          <p:cNvGraphicFramePr>
            <a:graphicFrameLocks noChangeAspect="1"/>
          </p:cNvGraphicFramePr>
          <p:nvPr/>
        </p:nvGraphicFramePr>
        <p:xfrm>
          <a:off x="5481638" y="3230563"/>
          <a:ext cx="2179637" cy="74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933" name="公式" r:id="rId7" imgW="784683" imgH="213376" progId="Equation.3">
                  <p:embed/>
                </p:oleObj>
              </mc:Choice>
              <mc:Fallback>
                <p:oleObj name="公式" r:id="rId7" imgW="784683" imgH="213376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1638" y="3230563"/>
                        <a:ext cx="2179637" cy="741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70" name="Text Box 10"/>
          <p:cNvSpPr txBox="1">
            <a:spLocks noChangeArrowheads="1"/>
          </p:cNvSpPr>
          <p:nvPr/>
        </p:nvSpPr>
        <p:spPr bwMode="auto">
          <a:xfrm>
            <a:off x="457200" y="4191000"/>
            <a:ext cx="65309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注意：</a:t>
            </a: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在全平面，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z --&gt; z</a:t>
            </a:r>
            <a:r>
              <a:rPr lang="en-US" altLang="zh-CN" sz="2800" b="1" i="1" baseline="-2500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0</a:t>
            </a:r>
            <a:r>
              <a:rPr lang="zh-CN" altLang="en-US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须以任意方式</a:t>
            </a:r>
            <a:endParaRPr lang="zh-CN" altLang="en-US" sz="2800" b="1">
              <a:solidFill>
                <a:srgbClr val="000000"/>
              </a:solidFill>
              <a:latin typeface="Book Antiqua" panose="02040602050305030304" pitchFamily="18" charset="0"/>
              <a:ea typeface="楷体_GB2312" pitchFamily="49" charset="-122"/>
            </a:endParaRPr>
          </a:p>
        </p:txBody>
      </p:sp>
      <p:sp>
        <p:nvSpPr>
          <p:cNvPr id="143371" name="Text Box 11"/>
          <p:cNvSpPr txBox="1">
            <a:spLocks noChangeArrowheads="1"/>
          </p:cNvSpPr>
          <p:nvPr/>
        </p:nvSpPr>
        <p:spPr bwMode="auto">
          <a:xfrm>
            <a:off x="0" y="50292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若有</a:t>
            </a:r>
          </a:p>
        </p:txBody>
      </p:sp>
      <p:graphicFrame>
        <p:nvGraphicFramePr>
          <p:cNvPr id="143372" name="Object 12"/>
          <p:cNvGraphicFramePr>
            <a:graphicFrameLocks noChangeAspect="1"/>
          </p:cNvGraphicFramePr>
          <p:nvPr/>
        </p:nvGraphicFramePr>
        <p:xfrm>
          <a:off x="1204913" y="5057775"/>
          <a:ext cx="2574925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934" name="公式" r:id="rId9" imgW="937366" imgH="213376" progId="Equation.3">
                  <p:embed/>
                </p:oleObj>
              </mc:Choice>
              <mc:Fallback>
                <p:oleObj name="公式" r:id="rId9" imgW="937366" imgH="213376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4913" y="5057775"/>
                        <a:ext cx="2574925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73" name="Text Box 13"/>
          <p:cNvSpPr txBox="1">
            <a:spLocks noChangeArrowheads="1"/>
          </p:cNvSpPr>
          <p:nvPr/>
        </p:nvSpPr>
        <p:spPr bwMode="auto">
          <a:xfrm>
            <a:off x="990600" y="6019800"/>
            <a:ext cx="28114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称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f(z)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在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en-US" altLang="zh-CN" sz="2800" b="1" i="1" baseline="-2500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0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点连续</a:t>
            </a:r>
          </a:p>
        </p:txBody>
      </p:sp>
      <p:graphicFrame>
        <p:nvGraphicFramePr>
          <p:cNvPr id="143374" name="Object 14"/>
          <p:cNvGraphicFramePr>
            <a:graphicFrameLocks noChangeAspect="1"/>
          </p:cNvGraphicFramePr>
          <p:nvPr/>
        </p:nvGraphicFramePr>
        <p:xfrm>
          <a:off x="6238875" y="5381625"/>
          <a:ext cx="2706688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935" name="公式" r:id="rId11" imgW="982874" imgH="319851" progId="Equation.3">
                  <p:embed/>
                </p:oleObj>
              </mc:Choice>
              <mc:Fallback>
                <p:oleObj name="公式" r:id="rId11" imgW="982874" imgH="319851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8875" y="5381625"/>
                        <a:ext cx="2706688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75" name="Object 15"/>
          <p:cNvGraphicFramePr>
            <a:graphicFrameLocks noChangeAspect="1"/>
          </p:cNvGraphicFramePr>
          <p:nvPr/>
        </p:nvGraphicFramePr>
        <p:xfrm>
          <a:off x="4286250" y="5616575"/>
          <a:ext cx="140652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936" name="公式" r:id="rId13" imgW="396382" imgH="137019" progId="Equation.3">
                  <p:embed/>
                </p:oleObj>
              </mc:Choice>
              <mc:Fallback>
                <p:oleObj name="公式" r:id="rId13" imgW="396382" imgH="137019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6250" y="5616575"/>
                        <a:ext cx="1406525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76" name="Line 16"/>
          <p:cNvSpPr>
            <a:spLocks noChangeShapeType="1"/>
          </p:cNvSpPr>
          <p:nvPr/>
        </p:nvSpPr>
        <p:spPr bwMode="auto">
          <a:xfrm flipV="1">
            <a:off x="0" y="4038600"/>
            <a:ext cx="9144000" cy="76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1026"/>
          <p:cNvSpPr txBox="1">
            <a:spLocks noChangeArrowheads="1"/>
          </p:cNvSpPr>
          <p:nvPr/>
        </p:nvSpPr>
        <p:spPr bwMode="auto">
          <a:xfrm>
            <a:off x="2051050" y="188913"/>
            <a:ext cx="22701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 课程概述</a:t>
            </a:r>
          </a:p>
        </p:txBody>
      </p:sp>
      <p:pic>
        <p:nvPicPr>
          <p:cNvPr id="8195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835025"/>
            <a:ext cx="2867025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Text Box 1026"/>
          <p:cNvSpPr txBox="1">
            <a:spLocks noChangeArrowheads="1"/>
          </p:cNvSpPr>
          <p:nvPr/>
        </p:nvSpPr>
        <p:spPr bwMode="auto">
          <a:xfrm>
            <a:off x="6022975" y="4508500"/>
            <a:ext cx="2036763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哈佛大学</a:t>
            </a:r>
            <a:endParaRPr lang="en-US" altLang="zh-CN" sz="3600" b="1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丘成桐</a:t>
            </a:r>
          </a:p>
        </p:txBody>
      </p:sp>
      <p:sp>
        <p:nvSpPr>
          <p:cNvPr id="8197" name="Text Box 1026"/>
          <p:cNvSpPr txBox="1">
            <a:spLocks noChangeArrowheads="1"/>
          </p:cNvSpPr>
          <p:nvPr/>
        </p:nvSpPr>
        <p:spPr bwMode="auto">
          <a:xfrm>
            <a:off x="-3852863" y="2058988"/>
            <a:ext cx="13520738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归根结底一切高级的数学</a:t>
            </a:r>
            <a:endParaRPr lang="en-US" altLang="zh-CN" sz="36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都是</a:t>
            </a:r>
            <a:endParaRPr lang="en-US" altLang="zh-CN" sz="36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微积分</a:t>
            </a:r>
            <a:r>
              <a:rPr lang="zh-CN" altLang="en-US" sz="36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和</a:t>
            </a:r>
            <a:r>
              <a:rPr lang="zh-CN" altLang="en-US" sz="3600" b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线性代数</a:t>
            </a:r>
            <a:endParaRPr lang="en-US" altLang="zh-CN" sz="3600" b="1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的各种变体</a:t>
            </a:r>
          </a:p>
        </p:txBody>
      </p:sp>
      <p:sp>
        <p:nvSpPr>
          <p:cNvPr id="8198" name="文本框 5"/>
          <p:cNvSpPr txBox="1">
            <a:spLocks noChangeArrowheads="1"/>
          </p:cNvSpPr>
          <p:nvPr/>
        </p:nvSpPr>
        <p:spPr bwMode="auto">
          <a:xfrm>
            <a:off x="395288" y="5124450"/>
            <a:ext cx="1439862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>
                <a:solidFill>
                  <a:srgbClr val="FFFFFF"/>
                </a:solidFill>
              </a:rPr>
              <a:t>微积分</a:t>
            </a:r>
          </a:p>
        </p:txBody>
      </p:sp>
      <p:cxnSp>
        <p:nvCxnSpPr>
          <p:cNvPr id="8199" name="直接箭头连接符 7"/>
          <p:cNvCxnSpPr>
            <a:cxnSpLocks noChangeShapeType="1"/>
          </p:cNvCxnSpPr>
          <p:nvPr/>
        </p:nvCxnSpPr>
        <p:spPr bwMode="auto">
          <a:xfrm flipV="1">
            <a:off x="1908175" y="4724400"/>
            <a:ext cx="504825" cy="5762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8200" name="文本框 8"/>
          <p:cNvSpPr txBox="1">
            <a:spLocks noChangeArrowheads="1"/>
          </p:cNvSpPr>
          <p:nvPr/>
        </p:nvSpPr>
        <p:spPr bwMode="auto">
          <a:xfrm>
            <a:off x="2700338" y="4367213"/>
            <a:ext cx="2376487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>
                <a:solidFill>
                  <a:srgbClr val="FFFFFF"/>
                </a:solidFill>
              </a:rPr>
              <a:t>复变函数</a:t>
            </a:r>
          </a:p>
        </p:txBody>
      </p:sp>
      <p:cxnSp>
        <p:nvCxnSpPr>
          <p:cNvPr id="8201" name="直接箭头连接符 9"/>
          <p:cNvCxnSpPr>
            <a:cxnSpLocks noChangeShapeType="1"/>
          </p:cNvCxnSpPr>
          <p:nvPr/>
        </p:nvCxnSpPr>
        <p:spPr bwMode="auto">
          <a:xfrm flipV="1">
            <a:off x="1908175" y="5424488"/>
            <a:ext cx="722313" cy="793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8202" name="文本框 11"/>
          <p:cNvSpPr txBox="1">
            <a:spLocks noChangeArrowheads="1"/>
          </p:cNvSpPr>
          <p:nvPr/>
        </p:nvSpPr>
        <p:spPr bwMode="auto">
          <a:xfrm>
            <a:off x="2741613" y="5102225"/>
            <a:ext cx="23749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>
                <a:solidFill>
                  <a:srgbClr val="FFFFFF"/>
                </a:solidFill>
              </a:rPr>
              <a:t>数学变换</a:t>
            </a:r>
          </a:p>
        </p:txBody>
      </p:sp>
      <p:cxnSp>
        <p:nvCxnSpPr>
          <p:cNvPr id="8203" name="直接箭头连接符 12"/>
          <p:cNvCxnSpPr>
            <a:cxnSpLocks noChangeShapeType="1"/>
          </p:cNvCxnSpPr>
          <p:nvPr/>
        </p:nvCxnSpPr>
        <p:spPr bwMode="auto">
          <a:xfrm>
            <a:off x="1854200" y="5635625"/>
            <a:ext cx="701675" cy="5302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8204" name="文本框 14"/>
          <p:cNvSpPr txBox="1">
            <a:spLocks noChangeArrowheads="1"/>
          </p:cNvSpPr>
          <p:nvPr/>
        </p:nvSpPr>
        <p:spPr bwMode="auto">
          <a:xfrm>
            <a:off x="2749550" y="5872163"/>
            <a:ext cx="23749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>
                <a:solidFill>
                  <a:srgbClr val="FFFFFF"/>
                </a:solidFill>
              </a:rPr>
              <a:t>微分方程</a:t>
            </a:r>
          </a:p>
        </p:txBody>
      </p:sp>
    </p:spTree>
  </p:cSld>
  <p:clrMapOvr>
    <a:masterClrMapping/>
  </p:clrMapOvr>
  <p:transition>
    <p:rand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026"/>
          <p:cNvSpPr txBox="1">
            <a:spLocks noChangeArrowheads="1"/>
          </p:cNvSpPr>
          <p:nvPr/>
        </p:nvSpPr>
        <p:spPr bwMode="auto">
          <a:xfrm>
            <a:off x="395288" y="188913"/>
            <a:ext cx="198755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仿宋_GB2312" pitchFamily="49" charset="-122"/>
              </a:rPr>
              <a:t>例：求方程</a:t>
            </a:r>
            <a:endParaRPr lang="en-US" altLang="zh-CN" sz="2800" b="1">
              <a:solidFill>
                <a:srgbClr val="000000"/>
              </a:solidFill>
              <a:latin typeface="Book Antiqua" panose="02040602050305030304" pitchFamily="18" charset="0"/>
              <a:ea typeface="仿宋_GB2312" pitchFamily="49" charset="-122"/>
            </a:endParaRPr>
          </a:p>
        </p:txBody>
      </p:sp>
      <p:graphicFrame>
        <p:nvGraphicFramePr>
          <p:cNvPr id="49155" name="对象 2"/>
          <p:cNvGraphicFramePr>
            <a:graphicFrameLocks noChangeAspect="1"/>
          </p:cNvGraphicFramePr>
          <p:nvPr/>
        </p:nvGraphicFramePr>
        <p:xfrm>
          <a:off x="2484438" y="11113"/>
          <a:ext cx="13589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320" name="Equation" r:id="rId3" imgW="571252" imgH="393529" progId="Equation.DSMT4">
                  <p:embed/>
                </p:oleObj>
              </mc:Choice>
              <mc:Fallback>
                <p:oleObj name="Equation" r:id="rId3" imgW="571252" imgH="393529" progId="Equation.DSMT4">
                  <p:embed/>
                  <p:pic>
                    <p:nvPicPr>
                      <p:cNvPr id="49155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11113"/>
                        <a:ext cx="13589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1035"/>
          <p:cNvSpPr txBox="1">
            <a:spLocks noChangeArrowheads="1"/>
          </p:cNvSpPr>
          <p:nvPr/>
        </p:nvSpPr>
        <p:spPr bwMode="auto">
          <a:xfrm>
            <a:off x="381000" y="1341438"/>
            <a:ext cx="9017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仿宋_GB2312" pitchFamily="49" charset="-122"/>
              </a:rPr>
              <a:t>解：</a:t>
            </a:r>
          </a:p>
        </p:txBody>
      </p:sp>
      <p:graphicFrame>
        <p:nvGraphicFramePr>
          <p:cNvPr id="5" name="Object 1027"/>
          <p:cNvGraphicFramePr>
            <a:graphicFrameLocks noChangeAspect="1"/>
          </p:cNvGraphicFramePr>
          <p:nvPr/>
        </p:nvGraphicFramePr>
        <p:xfrm>
          <a:off x="1525588" y="1281113"/>
          <a:ext cx="1716087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321" name="Equation" r:id="rId5" imgW="579262" imgH="83993" progId="Equation.DSMT4">
                  <p:embed/>
                </p:oleObj>
              </mc:Choice>
              <mc:Fallback>
                <p:oleObj name="Equation" r:id="rId5" imgW="579262" imgH="83993" progId="Equation.DSMT4">
                  <p:embed/>
                  <p:pic>
                    <p:nvPicPr>
                      <p:cNvPr id="5" name="Object 10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588" y="1281113"/>
                        <a:ext cx="1716087" cy="461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027"/>
          <p:cNvGraphicFramePr>
            <a:graphicFrameLocks noChangeAspect="1"/>
          </p:cNvGraphicFramePr>
          <p:nvPr/>
        </p:nvGraphicFramePr>
        <p:xfrm>
          <a:off x="238125" y="1714500"/>
          <a:ext cx="8451850" cy="470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322" name="Equation" r:id="rId7" imgW="3860640" imgH="1854000" progId="Equation.DSMT4">
                  <p:embed/>
                </p:oleObj>
              </mc:Choice>
              <mc:Fallback>
                <p:oleObj name="Equation" r:id="rId7" imgW="3860640" imgH="1854000" progId="Equation.DSMT4">
                  <p:embed/>
                  <p:pic>
                    <p:nvPicPr>
                      <p:cNvPr id="6" name="Object 10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25" y="1714500"/>
                        <a:ext cx="8451850" cy="470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9" name="文本框 8"/>
          <p:cNvSpPr txBox="1">
            <a:spLocks noChangeArrowheads="1"/>
          </p:cNvSpPr>
          <p:nvPr/>
        </p:nvSpPr>
        <p:spPr bwMode="auto">
          <a:xfrm>
            <a:off x="4606925" y="5816600"/>
            <a:ext cx="45370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/>
              <a:t>复数的和差化积公式</a:t>
            </a:r>
          </a:p>
        </p:txBody>
      </p:sp>
    </p:spTree>
    <p:extLst>
      <p:ext uri="{BB962C8B-B14F-4D97-AF65-F5344CB8AC3E}">
        <p14:creationId xmlns:p14="http://schemas.microsoft.com/office/powerpoint/2010/main" val="451720114"/>
      </p:ext>
    </p:extLst>
  </p:cSld>
  <p:clrMapOvr>
    <a:masterClrMapping/>
  </p:clrMapOvr>
  <p:transition>
    <p:rand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文本框 10"/>
          <p:cNvSpPr txBox="1">
            <a:spLocks noChangeArrowheads="1"/>
          </p:cNvSpPr>
          <p:nvPr/>
        </p:nvSpPr>
        <p:spPr bwMode="auto">
          <a:xfrm>
            <a:off x="5867400" y="120650"/>
            <a:ext cx="2592388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/>
              <a:t>y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→0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，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x →0</a:t>
            </a:r>
            <a:endParaRPr lang="zh-CN" altLang="en-US"/>
          </a:p>
        </p:txBody>
      </p:sp>
      <p:sp>
        <p:nvSpPr>
          <p:cNvPr id="50183" name="文本框 11"/>
          <p:cNvSpPr txBox="1">
            <a:spLocks noChangeArrowheads="1"/>
          </p:cNvSpPr>
          <p:nvPr/>
        </p:nvSpPr>
        <p:spPr bwMode="auto">
          <a:xfrm>
            <a:off x="5870575" y="706438"/>
            <a:ext cx="25923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/>
              <a:t>x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→0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，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y →0</a:t>
            </a:r>
            <a:endParaRPr lang="zh-CN" altLang="en-US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9678673"/>
              </p:ext>
            </p:extLst>
          </p:nvPr>
        </p:nvGraphicFramePr>
        <p:xfrm>
          <a:off x="107504" y="195246"/>
          <a:ext cx="5476960" cy="1095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484" name="Equation" r:id="rId3" imgW="2095200" imgH="419040" progId="Equation.DSMT4">
                  <p:embed/>
                </p:oleObj>
              </mc:Choice>
              <mc:Fallback>
                <p:oleObj name="Equation" r:id="rId3" imgW="209520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7504" y="195246"/>
                        <a:ext cx="5476960" cy="10953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4"/>
          <p:cNvSpPr txBox="1">
            <a:spLocks noChangeArrowheads="1"/>
          </p:cNvSpPr>
          <p:nvPr/>
        </p:nvSpPr>
        <p:spPr bwMode="auto">
          <a:xfrm>
            <a:off x="251520" y="1290638"/>
            <a:ext cx="162095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rgbClr val="000000"/>
                </a:solidFill>
              </a:rPr>
              <a:t>可能是</a:t>
            </a:r>
            <a:r>
              <a:rPr lang="en-US" altLang="zh-CN" dirty="0">
                <a:solidFill>
                  <a:srgbClr val="000000"/>
                </a:solidFill>
              </a:rPr>
              <a:t>1</a:t>
            </a:r>
            <a:endParaRPr lang="zh-CN" altLang="en-US" dirty="0">
              <a:solidFill>
                <a:srgbClr val="000000"/>
              </a:solidFill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6666079"/>
              </p:ext>
            </p:extLst>
          </p:nvPr>
        </p:nvGraphicFramePr>
        <p:xfrm>
          <a:off x="394006" y="1742080"/>
          <a:ext cx="6672262" cy="245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485" name="Equation" r:id="rId5" imgW="2552400" imgH="939600" progId="Equation.DSMT4">
                  <p:embed/>
                </p:oleObj>
              </mc:Choice>
              <mc:Fallback>
                <p:oleObj name="Equation" r:id="rId5" imgW="2552400" imgH="93960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4006" y="1742080"/>
                        <a:ext cx="6672262" cy="2457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278351"/>
              </p:ext>
            </p:extLst>
          </p:nvPr>
        </p:nvGraphicFramePr>
        <p:xfrm>
          <a:off x="439233" y="4201221"/>
          <a:ext cx="4530822" cy="2503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486" name="Equation" r:id="rId7" imgW="1650960" imgH="914400" progId="Equation.DSMT4">
                  <p:embed/>
                </p:oleObj>
              </mc:Choice>
              <mc:Fallback>
                <p:oleObj name="Equation" r:id="rId7" imgW="1650960" imgH="91440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9233" y="4201221"/>
                        <a:ext cx="4530822" cy="25033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9063140"/>
              </p:ext>
            </p:extLst>
          </p:nvPr>
        </p:nvGraphicFramePr>
        <p:xfrm>
          <a:off x="6156176" y="4797152"/>
          <a:ext cx="2382612" cy="1094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487" name="Equation" r:id="rId9" imgW="609480" imgH="279360" progId="Equation.DSMT4">
                  <p:embed/>
                </p:oleObj>
              </mc:Choice>
              <mc:Fallback>
                <p:oleObj name="Equation" r:id="rId9" imgW="609480" imgH="27936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156176" y="4797152"/>
                        <a:ext cx="2382612" cy="10940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9319386"/>
      </p:ext>
    </p:extLst>
  </p:cSld>
  <p:clrMapOvr>
    <a:masterClrMapping/>
  </p:clrMapOvr>
  <p:transition>
    <p:rand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7711573"/>
              </p:ext>
            </p:extLst>
          </p:nvPr>
        </p:nvGraphicFramePr>
        <p:xfrm>
          <a:off x="230910" y="370697"/>
          <a:ext cx="8067675" cy="239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501" name="Equation" r:id="rId3" imgW="3085920" imgH="914400" progId="Equation.DSMT4">
                  <p:embed/>
                </p:oleObj>
              </mc:Choice>
              <mc:Fallback>
                <p:oleObj name="Equation" r:id="rId3" imgW="3085920" imgH="914400" progId="Equation.DSMT4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0910" y="370697"/>
                        <a:ext cx="8067675" cy="2390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257378" y="3209608"/>
            <a:ext cx="56845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不论如何</a:t>
            </a:r>
            <a:r>
              <a:rPr lang="en-US" altLang="zh-CN" dirty="0" err="1"/>
              <a:t>z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→0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，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|x/z|,|y/z|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有限</a:t>
            </a:r>
            <a:endParaRPr lang="zh-CN" altLang="en-US" dirty="0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182553"/>
              </p:ext>
            </p:extLst>
          </p:nvPr>
        </p:nvGraphicFramePr>
        <p:xfrm>
          <a:off x="4927600" y="26670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502" name="Equation" r:id="rId5" imgW="914400" imgH="198720" progId="Equation.DSMT4">
                  <p:embed/>
                </p:oleObj>
              </mc:Choice>
              <mc:Fallback>
                <p:oleObj name="Equation" r:id="rId5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27600" y="26670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4664306"/>
              </p:ext>
            </p:extLst>
          </p:nvPr>
        </p:nvGraphicFramePr>
        <p:xfrm>
          <a:off x="5842000" y="2937638"/>
          <a:ext cx="2921000" cy="1128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503" name="Equation" r:id="rId7" imgW="1117440" imgH="431640" progId="Equation.DSMT4">
                  <p:embed/>
                </p:oleObj>
              </mc:Choice>
              <mc:Fallback>
                <p:oleObj name="Equation" r:id="rId7" imgW="1117440" imgH="43164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842000" y="2937638"/>
                        <a:ext cx="2921000" cy="1128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2369973"/>
              </p:ext>
            </p:extLst>
          </p:nvPr>
        </p:nvGraphicFramePr>
        <p:xfrm>
          <a:off x="539552" y="4437112"/>
          <a:ext cx="1811338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504" name="Equation" r:id="rId9" imgW="761760" imgH="393480" progId="Equation.DSMT4">
                  <p:embed/>
                </p:oleObj>
              </mc:Choice>
              <mc:Fallback>
                <p:oleObj name="Equation" r:id="rId9" imgW="761760" imgH="393480" progId="Equation.DSMT4">
                  <p:embed/>
                  <p:pic>
                    <p:nvPicPr>
                      <p:cNvPr id="2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4437112"/>
                        <a:ext cx="1811338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452813"/>
      </p:ext>
    </p:extLst>
  </p:cSld>
  <p:clrMapOvr>
    <a:masterClrMapping/>
  </p:clrMapOvr>
  <p:transition>
    <p:rand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8717" y="1268760"/>
            <a:ext cx="1020688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b="1" dirty="0"/>
              <a:t>第</a:t>
            </a:r>
            <a:r>
              <a:rPr lang="en-US" altLang="zh-CN" b="1" dirty="0"/>
              <a:t>6</a:t>
            </a:r>
            <a:r>
              <a:rPr lang="zh-CN" altLang="zh-CN" b="1" dirty="0"/>
              <a:t>页（第四版） 第</a:t>
            </a:r>
            <a:r>
              <a:rPr lang="en-US" altLang="zh-CN" b="1" dirty="0"/>
              <a:t>5</a:t>
            </a:r>
            <a:r>
              <a:rPr lang="zh-CN" altLang="zh-CN" b="1" dirty="0"/>
              <a:t>页（第五版）</a:t>
            </a:r>
            <a:r>
              <a:rPr lang="zh-CN" altLang="zh-CN" dirty="0"/>
              <a:t>：</a:t>
            </a:r>
            <a:endParaRPr lang="en-US" altLang="zh-CN" dirty="0"/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solidFill>
                  <a:srgbClr val="000000"/>
                </a:solidFill>
              </a:rPr>
              <a:t>第</a:t>
            </a:r>
            <a:r>
              <a:rPr lang="en-US" altLang="zh-CN" kern="100" dirty="0">
                <a:solidFill>
                  <a:srgbClr val="000000"/>
                </a:solidFill>
              </a:rPr>
              <a:t>1</a:t>
            </a:r>
            <a:r>
              <a:rPr lang="zh-CN" altLang="zh-CN" kern="100" dirty="0">
                <a:solidFill>
                  <a:srgbClr val="000000"/>
                </a:solidFill>
              </a:rPr>
              <a:t>题中（</a:t>
            </a:r>
            <a:r>
              <a:rPr lang="en-US" altLang="zh-CN" kern="100" dirty="0">
                <a:solidFill>
                  <a:srgbClr val="000000"/>
                </a:solidFill>
              </a:rPr>
              <a:t>1</a:t>
            </a:r>
            <a:r>
              <a:rPr lang="zh-CN" altLang="zh-CN" kern="100" dirty="0">
                <a:solidFill>
                  <a:srgbClr val="000000"/>
                </a:solidFill>
              </a:rPr>
              <a:t>），（</a:t>
            </a:r>
            <a:r>
              <a:rPr lang="en-US" altLang="zh-CN" kern="100" dirty="0">
                <a:solidFill>
                  <a:srgbClr val="000000"/>
                </a:solidFill>
              </a:rPr>
              <a:t>2</a:t>
            </a:r>
            <a:r>
              <a:rPr lang="zh-CN" altLang="zh-CN" kern="100" dirty="0">
                <a:solidFill>
                  <a:srgbClr val="000000"/>
                </a:solidFill>
              </a:rPr>
              <a:t>），（</a:t>
            </a:r>
            <a:r>
              <a:rPr lang="en-US" altLang="zh-CN" kern="100" dirty="0">
                <a:solidFill>
                  <a:srgbClr val="000000"/>
                </a:solidFill>
              </a:rPr>
              <a:t>4</a:t>
            </a:r>
            <a:r>
              <a:rPr lang="zh-CN" altLang="zh-CN" kern="100" dirty="0">
                <a:solidFill>
                  <a:srgbClr val="000000"/>
                </a:solidFill>
              </a:rPr>
              <a:t>），（</a:t>
            </a:r>
            <a:r>
              <a:rPr lang="en-US" altLang="zh-CN" kern="100" dirty="0">
                <a:solidFill>
                  <a:srgbClr val="000000"/>
                </a:solidFill>
              </a:rPr>
              <a:t>6</a:t>
            </a:r>
            <a:r>
              <a:rPr lang="zh-CN" altLang="zh-CN" kern="100" dirty="0">
                <a:solidFill>
                  <a:srgbClr val="000000"/>
                </a:solidFill>
              </a:rPr>
              <a:t>），（</a:t>
            </a:r>
            <a:r>
              <a:rPr lang="en-US" altLang="zh-CN" kern="100" dirty="0">
                <a:solidFill>
                  <a:srgbClr val="000000"/>
                </a:solidFill>
              </a:rPr>
              <a:t>10</a:t>
            </a:r>
            <a:r>
              <a:rPr lang="zh-CN" altLang="zh-CN" kern="100" dirty="0">
                <a:solidFill>
                  <a:srgbClr val="000000"/>
                </a:solidFill>
              </a:rPr>
              <a:t>）；</a:t>
            </a:r>
            <a:endParaRPr lang="zh-CN" altLang="zh-CN" sz="2000" kern="100" dirty="0">
              <a:solidFill>
                <a:srgbClr val="000000"/>
              </a:solidFill>
            </a:endParaRPr>
          </a:p>
          <a:p>
            <a:pPr indent="622300" algn="just">
              <a:spcAft>
                <a:spcPts val="0"/>
              </a:spcAft>
            </a:pPr>
            <a:r>
              <a:rPr lang="zh-CN" altLang="zh-CN" kern="100" dirty="0">
                <a:solidFill>
                  <a:srgbClr val="000000"/>
                </a:solidFill>
              </a:rPr>
              <a:t>第</a:t>
            </a:r>
            <a:r>
              <a:rPr lang="en-US" altLang="zh-CN" kern="100" dirty="0">
                <a:solidFill>
                  <a:srgbClr val="000000"/>
                </a:solidFill>
              </a:rPr>
              <a:t>2</a:t>
            </a:r>
            <a:r>
              <a:rPr lang="zh-CN" altLang="zh-CN" kern="100" dirty="0">
                <a:solidFill>
                  <a:srgbClr val="000000"/>
                </a:solidFill>
              </a:rPr>
              <a:t>题中（</a:t>
            </a:r>
            <a:r>
              <a:rPr lang="en-US" altLang="zh-CN" kern="100" dirty="0">
                <a:solidFill>
                  <a:srgbClr val="000000"/>
                </a:solidFill>
              </a:rPr>
              <a:t>1</a:t>
            </a:r>
            <a:r>
              <a:rPr lang="zh-CN" altLang="zh-CN" kern="100" dirty="0">
                <a:solidFill>
                  <a:srgbClr val="000000"/>
                </a:solidFill>
              </a:rPr>
              <a:t>），（</a:t>
            </a:r>
            <a:r>
              <a:rPr lang="en-US" altLang="zh-CN" kern="100" dirty="0">
                <a:solidFill>
                  <a:srgbClr val="000000"/>
                </a:solidFill>
              </a:rPr>
              <a:t>2</a:t>
            </a:r>
            <a:r>
              <a:rPr lang="zh-CN" altLang="zh-CN" kern="100" dirty="0">
                <a:solidFill>
                  <a:srgbClr val="000000"/>
                </a:solidFill>
              </a:rPr>
              <a:t>），（</a:t>
            </a:r>
            <a:r>
              <a:rPr lang="en-US" altLang="zh-CN" kern="100" dirty="0">
                <a:solidFill>
                  <a:srgbClr val="000000"/>
                </a:solidFill>
              </a:rPr>
              <a:t>3</a:t>
            </a:r>
            <a:r>
              <a:rPr lang="zh-CN" altLang="zh-CN" kern="100" dirty="0">
                <a:solidFill>
                  <a:srgbClr val="000000"/>
                </a:solidFill>
              </a:rPr>
              <a:t>），（</a:t>
            </a:r>
            <a:r>
              <a:rPr lang="en-US" altLang="zh-CN" kern="100" dirty="0">
                <a:solidFill>
                  <a:srgbClr val="000000"/>
                </a:solidFill>
              </a:rPr>
              <a:t>7</a:t>
            </a:r>
            <a:r>
              <a:rPr lang="zh-CN" altLang="zh-CN" kern="100" dirty="0">
                <a:solidFill>
                  <a:srgbClr val="000000"/>
                </a:solidFill>
              </a:rPr>
              <a:t>）；</a:t>
            </a:r>
            <a:endParaRPr lang="zh-CN" altLang="zh-CN" sz="2000" kern="100" dirty="0">
              <a:solidFill>
                <a:srgbClr val="000000"/>
              </a:solidFill>
            </a:endParaRPr>
          </a:p>
          <a:p>
            <a:pPr indent="622300" algn="just">
              <a:spcAft>
                <a:spcPts val="0"/>
              </a:spcAft>
            </a:pPr>
            <a:r>
              <a:rPr lang="zh-CN" altLang="zh-CN" kern="100" dirty="0">
                <a:solidFill>
                  <a:srgbClr val="000000"/>
                </a:solidFill>
              </a:rPr>
              <a:t>第</a:t>
            </a:r>
            <a:r>
              <a:rPr lang="en-US" altLang="zh-CN" kern="100" dirty="0">
                <a:solidFill>
                  <a:srgbClr val="000000"/>
                </a:solidFill>
              </a:rPr>
              <a:t>3</a:t>
            </a:r>
            <a:r>
              <a:rPr lang="zh-CN" altLang="zh-CN" kern="100" dirty="0">
                <a:solidFill>
                  <a:srgbClr val="000000"/>
                </a:solidFill>
              </a:rPr>
              <a:t>题中（</a:t>
            </a:r>
            <a:r>
              <a:rPr lang="en-US" altLang="zh-CN" kern="100" dirty="0">
                <a:solidFill>
                  <a:srgbClr val="000000"/>
                </a:solidFill>
              </a:rPr>
              <a:t>2</a:t>
            </a:r>
            <a:r>
              <a:rPr lang="zh-CN" altLang="zh-CN" kern="100" dirty="0">
                <a:solidFill>
                  <a:srgbClr val="000000"/>
                </a:solidFill>
              </a:rPr>
              <a:t>），（</a:t>
            </a:r>
            <a:r>
              <a:rPr lang="en-US" altLang="zh-CN" kern="100" dirty="0">
                <a:solidFill>
                  <a:srgbClr val="000000"/>
                </a:solidFill>
              </a:rPr>
              <a:t>3</a:t>
            </a:r>
            <a:r>
              <a:rPr lang="zh-CN" altLang="zh-CN" kern="100" dirty="0">
                <a:solidFill>
                  <a:srgbClr val="000000"/>
                </a:solidFill>
              </a:rPr>
              <a:t>），（</a:t>
            </a:r>
            <a:r>
              <a:rPr lang="en-US" altLang="zh-CN" kern="100" dirty="0">
                <a:solidFill>
                  <a:srgbClr val="000000"/>
                </a:solidFill>
              </a:rPr>
              <a:t>7</a:t>
            </a:r>
            <a:r>
              <a:rPr lang="zh-CN" altLang="zh-CN" kern="100" dirty="0">
                <a:solidFill>
                  <a:srgbClr val="000000"/>
                </a:solidFill>
              </a:rPr>
              <a:t>），（</a:t>
            </a:r>
            <a:r>
              <a:rPr lang="en-US" altLang="zh-CN" kern="100" dirty="0">
                <a:solidFill>
                  <a:srgbClr val="000000"/>
                </a:solidFill>
              </a:rPr>
              <a:t>8</a:t>
            </a:r>
            <a:r>
              <a:rPr lang="zh-CN" altLang="zh-CN" kern="100" dirty="0">
                <a:solidFill>
                  <a:srgbClr val="000000"/>
                </a:solidFill>
              </a:rPr>
              <a:t>）；</a:t>
            </a:r>
            <a:endParaRPr lang="zh-CN" altLang="zh-CN" sz="2000" kern="100" dirty="0">
              <a:solidFill>
                <a:srgbClr val="000000"/>
              </a:solidFill>
            </a:endParaRPr>
          </a:p>
          <a:p>
            <a:pPr algn="just">
              <a:spcAft>
                <a:spcPts val="0"/>
              </a:spcAft>
            </a:pPr>
            <a:r>
              <a:rPr lang="zh-CN" altLang="zh-CN" b="1" dirty="0"/>
              <a:t>第</a:t>
            </a:r>
            <a:r>
              <a:rPr lang="en-US" altLang="zh-CN" b="1" dirty="0"/>
              <a:t>8</a:t>
            </a:r>
            <a:r>
              <a:rPr lang="zh-CN" altLang="zh-CN" b="1" dirty="0"/>
              <a:t>页（第四版） 第</a:t>
            </a:r>
            <a:r>
              <a:rPr lang="en-US" altLang="zh-CN" b="1" dirty="0"/>
              <a:t>8</a:t>
            </a:r>
            <a:r>
              <a:rPr lang="zh-CN" altLang="zh-CN" b="1" dirty="0"/>
              <a:t>页（第五版）：</a:t>
            </a:r>
            <a:endParaRPr lang="en-US" altLang="zh-CN" b="1" dirty="0"/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solidFill>
                  <a:srgbClr val="000000"/>
                </a:solidFill>
              </a:rPr>
              <a:t>第</a:t>
            </a:r>
            <a:r>
              <a:rPr lang="en-US" altLang="zh-CN" kern="100" dirty="0">
                <a:solidFill>
                  <a:srgbClr val="000000"/>
                </a:solidFill>
              </a:rPr>
              <a:t>2</a:t>
            </a:r>
            <a:r>
              <a:rPr lang="zh-CN" altLang="zh-CN" kern="100" dirty="0">
                <a:solidFill>
                  <a:srgbClr val="000000"/>
                </a:solidFill>
              </a:rPr>
              <a:t>题中（</a:t>
            </a:r>
            <a:r>
              <a:rPr lang="en-US" altLang="zh-CN" kern="100" dirty="0">
                <a:solidFill>
                  <a:srgbClr val="000000"/>
                </a:solidFill>
              </a:rPr>
              <a:t>1</a:t>
            </a:r>
            <a:r>
              <a:rPr lang="zh-CN" altLang="zh-CN" kern="100" dirty="0">
                <a:solidFill>
                  <a:srgbClr val="000000"/>
                </a:solidFill>
              </a:rPr>
              <a:t>），（</a:t>
            </a:r>
            <a:r>
              <a:rPr lang="en-US" altLang="zh-CN" kern="100" dirty="0">
                <a:solidFill>
                  <a:srgbClr val="000000"/>
                </a:solidFill>
              </a:rPr>
              <a:t>3</a:t>
            </a:r>
            <a:r>
              <a:rPr lang="zh-CN" altLang="zh-CN" kern="100" dirty="0">
                <a:solidFill>
                  <a:srgbClr val="000000"/>
                </a:solidFill>
              </a:rPr>
              <a:t>），（</a:t>
            </a:r>
            <a:r>
              <a:rPr lang="en-US" altLang="zh-CN" kern="100" dirty="0">
                <a:solidFill>
                  <a:srgbClr val="000000"/>
                </a:solidFill>
              </a:rPr>
              <a:t>7</a:t>
            </a:r>
            <a:r>
              <a:rPr lang="zh-CN" altLang="zh-CN" kern="100" dirty="0">
                <a:solidFill>
                  <a:srgbClr val="000000"/>
                </a:solidFill>
              </a:rPr>
              <a:t>），（</a:t>
            </a:r>
            <a:r>
              <a:rPr lang="en-US" altLang="zh-CN" kern="100" dirty="0">
                <a:solidFill>
                  <a:srgbClr val="000000"/>
                </a:solidFill>
              </a:rPr>
              <a:t>9</a:t>
            </a:r>
            <a:r>
              <a:rPr lang="zh-CN" altLang="zh-CN" kern="100" dirty="0">
                <a:solidFill>
                  <a:srgbClr val="000000"/>
                </a:solidFill>
              </a:rPr>
              <a:t>）；</a:t>
            </a:r>
            <a:endParaRPr lang="zh-CN" altLang="zh-CN" sz="2000" kern="100" dirty="0">
              <a:solidFill>
                <a:srgbClr val="000000"/>
              </a:solidFill>
            </a:endParaRPr>
          </a:p>
          <a:p>
            <a:pPr indent="622300" algn="just">
              <a:spcAft>
                <a:spcPts val="0"/>
              </a:spcAft>
            </a:pPr>
            <a:r>
              <a:rPr lang="zh-CN" altLang="zh-CN" kern="100" dirty="0">
                <a:solidFill>
                  <a:srgbClr val="000000"/>
                </a:solidFill>
              </a:rPr>
              <a:t>第</a:t>
            </a:r>
            <a:r>
              <a:rPr lang="en-US" altLang="zh-CN" kern="100" dirty="0">
                <a:solidFill>
                  <a:srgbClr val="000000"/>
                </a:solidFill>
              </a:rPr>
              <a:t>3</a:t>
            </a:r>
            <a:r>
              <a:rPr lang="zh-CN" altLang="zh-CN" kern="100" dirty="0">
                <a:solidFill>
                  <a:srgbClr val="000000"/>
                </a:solidFill>
              </a:rPr>
              <a:t>题。</a:t>
            </a:r>
            <a:endParaRPr lang="zh-CN" altLang="zh-CN" sz="2000" kern="100" dirty="0">
              <a:solidFill>
                <a:srgbClr val="000000"/>
              </a:solidFill>
            </a:endParaRPr>
          </a:p>
        </p:txBody>
      </p:sp>
      <p:sp>
        <p:nvSpPr>
          <p:cNvPr id="3" name="Text Box 2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-28717" y="260182"/>
            <a:ext cx="198804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第一次作业</a:t>
            </a:r>
          </a:p>
        </p:txBody>
      </p:sp>
    </p:spTree>
    <p:extLst>
      <p:ext uri="{BB962C8B-B14F-4D97-AF65-F5344CB8AC3E}">
        <p14:creationId xmlns:p14="http://schemas.microsoft.com/office/powerpoint/2010/main" val="109241919"/>
      </p:ext>
    </p:extLst>
  </p:cSld>
  <p:clrMapOvr>
    <a:masterClrMapping/>
  </p:clrMapOvr>
  <p:transition>
    <p:rand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1"/>
          <p:cNvSpPr>
            <a:spLocks noChangeArrowheads="1"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effectLst/>
          <a:scene3d>
            <a:camera prst="legacyPerspectiveBottom"/>
            <a:lightRig rig="legacyFlat3" dir="t"/>
          </a:scene3d>
          <a:sp3d extrusionH="1801800" prstMaterial="legacyPlastic">
            <a:bevelT w="13500" h="13500" prst="angle"/>
            <a:bevelB w="13500" h="13500" prst="angle"/>
            <a:extrusionClr>
              <a:schemeClr val="hlink"/>
            </a:extrusionClr>
            <a:contourClr>
              <a:schemeClr val="hlink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9155" name="Text Box 2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3733800" y="150813"/>
            <a:ext cx="1990725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§1.3 </a:t>
            </a: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导数</a:t>
            </a:r>
          </a:p>
        </p:txBody>
      </p:sp>
      <p:sp>
        <p:nvSpPr>
          <p:cNvPr id="144396" name="Line 12"/>
          <p:cNvSpPr>
            <a:spLocks noChangeShapeType="1"/>
          </p:cNvSpPr>
          <p:nvPr/>
        </p:nvSpPr>
        <p:spPr bwMode="auto">
          <a:xfrm flipV="1">
            <a:off x="80963" y="4495800"/>
            <a:ext cx="9144000" cy="76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4397" name="Text Box 13"/>
          <p:cNvSpPr txBox="1">
            <a:spLocks noChangeArrowheads="1"/>
          </p:cNvSpPr>
          <p:nvPr/>
        </p:nvSpPr>
        <p:spPr bwMode="auto">
          <a:xfrm>
            <a:off x="0" y="1066800"/>
            <a:ext cx="2590800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w=f(z)</a:t>
            </a:r>
            <a:r>
              <a:rPr lang="zh-CN" altLang="en-US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是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在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点及其邻域定义的单值函数</a:t>
            </a:r>
          </a:p>
        </p:txBody>
      </p:sp>
      <p:graphicFrame>
        <p:nvGraphicFramePr>
          <p:cNvPr id="144398" name="Object 14"/>
          <p:cNvGraphicFramePr>
            <a:graphicFrameLocks noChangeAspect="1"/>
          </p:cNvGraphicFramePr>
          <p:nvPr/>
        </p:nvGraphicFramePr>
        <p:xfrm>
          <a:off x="2960688" y="1155700"/>
          <a:ext cx="5348287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93" name="公式" r:id="rId4" imgW="2004025" imgH="274461" progId="Equation.3">
                  <p:embed/>
                </p:oleObj>
              </mc:Choice>
              <mc:Fallback>
                <p:oleObj name="公式" r:id="rId4" imgW="2004025" imgH="274461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0688" y="1155700"/>
                        <a:ext cx="5348287" cy="92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399" name="Text Box 15"/>
          <p:cNvSpPr txBox="1">
            <a:spLocks noChangeArrowheads="1"/>
          </p:cNvSpPr>
          <p:nvPr/>
        </p:nvSpPr>
        <p:spPr bwMode="auto">
          <a:xfrm>
            <a:off x="2554288" y="2514600"/>
            <a:ext cx="65897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在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点存在，并与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</a:t>
            </a: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z --&gt; 0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的方式无关，则</a:t>
            </a:r>
            <a:endParaRPr lang="zh-CN" altLang="en-US" sz="2800" b="1">
              <a:solidFill>
                <a:srgbClr val="000000"/>
              </a:solidFill>
              <a:latin typeface="Book Antiqua" panose="02040602050305030304" pitchFamily="18" charset="0"/>
              <a:ea typeface="楷体_GB2312" pitchFamily="49" charset="-122"/>
            </a:endParaRPr>
          </a:p>
        </p:txBody>
      </p:sp>
      <p:graphicFrame>
        <p:nvGraphicFramePr>
          <p:cNvPr id="144400" name="Object 16"/>
          <p:cNvGraphicFramePr>
            <a:graphicFrameLocks noChangeAspect="1"/>
          </p:cNvGraphicFramePr>
          <p:nvPr/>
        </p:nvGraphicFramePr>
        <p:xfrm>
          <a:off x="2649538" y="3365500"/>
          <a:ext cx="6243637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94" name="公式" r:id="rId6" imgW="2004025" imgH="274461" progId="Equation.3">
                  <p:embed/>
                </p:oleObj>
              </mc:Choice>
              <mc:Fallback>
                <p:oleObj name="公式" r:id="rId6" imgW="2004025" imgH="274461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9538" y="3365500"/>
                        <a:ext cx="6243637" cy="92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401" name="Text Box 17"/>
          <p:cNvSpPr txBox="1">
            <a:spLocks noChangeArrowheads="1"/>
          </p:cNvSpPr>
          <p:nvPr/>
        </p:nvSpPr>
        <p:spPr bwMode="auto">
          <a:xfrm>
            <a:off x="0" y="4648200"/>
            <a:ext cx="62706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例：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证明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f(z)=z</a:t>
            </a:r>
            <a:r>
              <a:rPr lang="en-US" altLang="zh-CN" sz="2800" b="1" i="1" baseline="3000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n</a:t>
            </a:r>
            <a:r>
              <a:rPr lang="zh-CN" altLang="zh-CN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在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复平面上每点均可导</a:t>
            </a:r>
          </a:p>
        </p:txBody>
      </p:sp>
      <p:sp>
        <p:nvSpPr>
          <p:cNvPr id="144402" name="Text Box 18"/>
          <p:cNvSpPr txBox="1">
            <a:spLocks noChangeArrowheads="1"/>
          </p:cNvSpPr>
          <p:nvPr/>
        </p:nvSpPr>
        <p:spPr bwMode="auto">
          <a:xfrm>
            <a:off x="457200" y="54102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证：</a:t>
            </a:r>
          </a:p>
        </p:txBody>
      </p:sp>
      <p:graphicFrame>
        <p:nvGraphicFramePr>
          <p:cNvPr id="144403" name="Object 19"/>
          <p:cNvGraphicFramePr>
            <a:graphicFrameLocks noChangeAspect="1"/>
          </p:cNvGraphicFramePr>
          <p:nvPr/>
        </p:nvGraphicFramePr>
        <p:xfrm>
          <a:off x="1636713" y="5270500"/>
          <a:ext cx="4392612" cy="99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95" name="公式" r:id="rId8" imgW="1394566" imgH="297369" progId="Equation.3">
                  <p:embed/>
                </p:oleObj>
              </mc:Choice>
              <mc:Fallback>
                <p:oleObj name="公式" r:id="rId8" imgW="1394566" imgH="297369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6713" y="5270500"/>
                        <a:ext cx="4392612" cy="995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178" name="Object 2"/>
          <p:cNvGraphicFramePr>
            <a:graphicFrameLocks noChangeAspect="1"/>
          </p:cNvGraphicFramePr>
          <p:nvPr/>
        </p:nvGraphicFramePr>
        <p:xfrm>
          <a:off x="420688" y="106363"/>
          <a:ext cx="7977187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43" name="公式" r:id="rId3" imgW="2575631" imgH="274461" progId="Equation.3">
                  <p:embed/>
                </p:oleObj>
              </mc:Choice>
              <mc:Fallback>
                <p:oleObj name="公式" r:id="rId3" imgW="2575631" imgH="274461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688" y="106363"/>
                        <a:ext cx="7977187" cy="922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79" name="Object 3"/>
          <p:cNvGraphicFramePr>
            <a:graphicFrameLocks noChangeAspect="1"/>
          </p:cNvGraphicFramePr>
          <p:nvPr/>
        </p:nvGraphicFramePr>
        <p:xfrm>
          <a:off x="358775" y="1316038"/>
          <a:ext cx="1601788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44" name="公式" r:id="rId5" imgW="404037" imgH="137019" progId="Equation.3">
                  <p:embed/>
                </p:oleObj>
              </mc:Choice>
              <mc:Fallback>
                <p:oleObj name="公式" r:id="rId5" imgW="404037" imgH="137019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775" y="1316038"/>
                        <a:ext cx="1601788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0" name="Line 4"/>
          <p:cNvSpPr>
            <a:spLocks noChangeShapeType="1"/>
          </p:cNvSpPr>
          <p:nvPr/>
        </p:nvSpPr>
        <p:spPr bwMode="auto">
          <a:xfrm flipV="1">
            <a:off x="0" y="21336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181" name="Text Box 5"/>
          <p:cNvSpPr txBox="1">
            <a:spLocks noChangeArrowheads="1"/>
          </p:cNvSpPr>
          <p:nvPr/>
        </p:nvSpPr>
        <p:spPr bwMode="auto">
          <a:xfrm>
            <a:off x="168275" y="2286000"/>
            <a:ext cx="59340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例：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证明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f(z)=z*</a:t>
            </a:r>
            <a:r>
              <a:rPr lang="zh-CN" altLang="zh-CN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在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复平面上均不可导</a:t>
            </a:r>
          </a:p>
        </p:txBody>
      </p:sp>
      <p:sp>
        <p:nvSpPr>
          <p:cNvPr id="50182" name="Text Box 6"/>
          <p:cNvSpPr txBox="1">
            <a:spLocks noChangeArrowheads="1"/>
          </p:cNvSpPr>
          <p:nvPr/>
        </p:nvSpPr>
        <p:spPr bwMode="auto">
          <a:xfrm>
            <a:off x="-80963" y="3048000"/>
            <a:ext cx="901701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证：</a:t>
            </a:r>
          </a:p>
        </p:txBody>
      </p:sp>
      <p:graphicFrame>
        <p:nvGraphicFramePr>
          <p:cNvPr id="50183" name="Object 7"/>
          <p:cNvGraphicFramePr>
            <a:graphicFrameLocks noChangeAspect="1"/>
          </p:cNvGraphicFramePr>
          <p:nvPr/>
        </p:nvGraphicFramePr>
        <p:xfrm>
          <a:off x="1085850" y="2908300"/>
          <a:ext cx="3505200" cy="99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45" name="公式" r:id="rId7" imgW="1097280" imgH="297369" progId="Equation.3">
                  <p:embed/>
                </p:oleObj>
              </mc:Choice>
              <mc:Fallback>
                <p:oleObj name="公式" r:id="rId7" imgW="1097280" imgH="297369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5850" y="2908300"/>
                        <a:ext cx="3505200" cy="995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4" name="Object 8"/>
          <p:cNvGraphicFramePr>
            <a:graphicFrameLocks noChangeAspect="1"/>
          </p:cNvGraphicFramePr>
          <p:nvPr/>
        </p:nvGraphicFramePr>
        <p:xfrm>
          <a:off x="4457700" y="2908300"/>
          <a:ext cx="2082800" cy="99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46" name="公式" r:id="rId9" imgW="632425" imgH="297369" progId="Equation.3">
                  <p:embed/>
                </p:oleObj>
              </mc:Choice>
              <mc:Fallback>
                <p:oleObj name="公式" r:id="rId9" imgW="632425" imgH="297369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7700" y="2908300"/>
                        <a:ext cx="2082800" cy="995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5" name="Object 9"/>
          <p:cNvGraphicFramePr>
            <a:graphicFrameLocks noChangeAspect="1"/>
          </p:cNvGraphicFramePr>
          <p:nvPr/>
        </p:nvGraphicFramePr>
        <p:xfrm>
          <a:off x="-57150" y="4489450"/>
          <a:ext cx="2119313" cy="124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47" name="公式" r:id="rId11" imgW="640080" imgH="388573" progId="Equation.3">
                  <p:embed/>
                </p:oleObj>
              </mc:Choice>
              <mc:Fallback>
                <p:oleObj name="公式" r:id="rId11" imgW="640080" imgH="388573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57150" y="4489450"/>
                        <a:ext cx="2119313" cy="1241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6" name="Object 10"/>
          <p:cNvGraphicFramePr>
            <a:graphicFrameLocks noChangeAspect="1"/>
          </p:cNvGraphicFramePr>
          <p:nvPr/>
        </p:nvGraphicFramePr>
        <p:xfrm>
          <a:off x="1924050" y="4491038"/>
          <a:ext cx="2697163" cy="117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48" name="公式" r:id="rId13" imgW="830615" imgH="365666" progId="Equation.3">
                  <p:embed/>
                </p:oleObj>
              </mc:Choice>
              <mc:Fallback>
                <p:oleObj name="公式" r:id="rId13" imgW="830615" imgH="365666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4050" y="4491038"/>
                        <a:ext cx="2697163" cy="1173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7" name="Object 11"/>
          <p:cNvGraphicFramePr>
            <a:graphicFrameLocks noChangeAspect="1"/>
          </p:cNvGraphicFramePr>
          <p:nvPr/>
        </p:nvGraphicFramePr>
        <p:xfrm>
          <a:off x="5048250" y="4489450"/>
          <a:ext cx="2117725" cy="124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49" name="公式" r:id="rId15" imgW="640080" imgH="388573" progId="Equation.3">
                  <p:embed/>
                </p:oleObj>
              </mc:Choice>
              <mc:Fallback>
                <p:oleObj name="公式" r:id="rId15" imgW="640080" imgH="388573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8250" y="4489450"/>
                        <a:ext cx="2117725" cy="1241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8" name="Object 12"/>
          <p:cNvGraphicFramePr>
            <a:graphicFrameLocks noChangeAspect="1"/>
          </p:cNvGraphicFramePr>
          <p:nvPr/>
        </p:nvGraphicFramePr>
        <p:xfrm>
          <a:off x="6967538" y="4491038"/>
          <a:ext cx="2235200" cy="117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50" name="公式" r:id="rId17" imgW="678357" imgH="365666" progId="Equation.3">
                  <p:embed/>
                </p:oleObj>
              </mc:Choice>
              <mc:Fallback>
                <p:oleObj name="公式" r:id="rId17" imgW="678357" imgH="365666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7538" y="4491038"/>
                        <a:ext cx="2235200" cy="1173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9" name="Line 13"/>
          <p:cNvSpPr>
            <a:spLocks noChangeShapeType="1"/>
          </p:cNvSpPr>
          <p:nvPr/>
        </p:nvSpPr>
        <p:spPr bwMode="auto">
          <a:xfrm>
            <a:off x="4800600" y="4419600"/>
            <a:ext cx="0" cy="19050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190" name="Line 14"/>
          <p:cNvSpPr>
            <a:spLocks noChangeShapeType="1"/>
          </p:cNvSpPr>
          <p:nvPr/>
        </p:nvSpPr>
        <p:spPr bwMode="auto">
          <a:xfrm flipH="1">
            <a:off x="0" y="4343400"/>
            <a:ext cx="9144000" cy="76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 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80963" y="0"/>
            <a:ext cx="16192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求导法则</a:t>
            </a:r>
          </a:p>
        </p:txBody>
      </p:sp>
      <p:graphicFrame>
        <p:nvGraphicFramePr>
          <p:cNvPr id="51203" name="Object 9"/>
          <p:cNvGraphicFramePr>
            <a:graphicFrameLocks noChangeAspect="1"/>
          </p:cNvGraphicFramePr>
          <p:nvPr/>
        </p:nvGraphicFramePr>
        <p:xfrm>
          <a:off x="2536825" y="88900"/>
          <a:ext cx="4276725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23" name="公式" r:id="rId4" imgW="1356289" imgH="274461" progId="Equation.3">
                  <p:embed/>
                </p:oleObj>
              </mc:Choice>
              <mc:Fallback>
                <p:oleObj name="公式" r:id="rId4" imgW="1356289" imgH="274461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6825" y="88900"/>
                        <a:ext cx="4276725" cy="92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4" name="Object 13"/>
          <p:cNvGraphicFramePr>
            <a:graphicFrameLocks noChangeAspect="1"/>
          </p:cNvGraphicFramePr>
          <p:nvPr/>
        </p:nvGraphicFramePr>
        <p:xfrm>
          <a:off x="2570163" y="1382713"/>
          <a:ext cx="4972050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24" name="公式" r:id="rId6" imgW="1585102" imgH="274461" progId="Equation.3">
                  <p:embed/>
                </p:oleObj>
              </mc:Choice>
              <mc:Fallback>
                <p:oleObj name="公式" r:id="rId6" imgW="1585102" imgH="274461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0163" y="1382713"/>
                        <a:ext cx="4972050" cy="922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5" name="Object 15"/>
          <p:cNvGraphicFramePr>
            <a:graphicFrameLocks noChangeAspect="1"/>
          </p:cNvGraphicFramePr>
          <p:nvPr/>
        </p:nvGraphicFramePr>
        <p:xfrm>
          <a:off x="2419350" y="2697163"/>
          <a:ext cx="1695450" cy="992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25" name="公式" r:id="rId8" imgW="503133" imgH="297369" progId="Equation.3">
                  <p:embed/>
                </p:oleObj>
              </mc:Choice>
              <mc:Fallback>
                <p:oleObj name="公式" r:id="rId8" imgW="503133" imgH="297369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9350" y="2697163"/>
                        <a:ext cx="1695450" cy="992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6" name="Object 16"/>
          <p:cNvGraphicFramePr>
            <a:graphicFrameLocks noChangeAspect="1"/>
          </p:cNvGraphicFramePr>
          <p:nvPr/>
        </p:nvGraphicFramePr>
        <p:xfrm>
          <a:off x="2670175" y="4127500"/>
          <a:ext cx="3313113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26" name="公式" r:id="rId10" imgW="1044117" imgH="274461" progId="Equation.3">
                  <p:embed/>
                </p:oleObj>
              </mc:Choice>
              <mc:Fallback>
                <p:oleObj name="公式" r:id="rId10" imgW="1044117" imgH="274461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0175" y="4127500"/>
                        <a:ext cx="3313113" cy="92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7" name="Object 17"/>
          <p:cNvGraphicFramePr>
            <a:graphicFrameLocks noChangeAspect="1"/>
          </p:cNvGraphicFramePr>
          <p:nvPr/>
        </p:nvGraphicFramePr>
        <p:xfrm>
          <a:off x="4383088" y="2660650"/>
          <a:ext cx="2311400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27" name="公式" r:id="rId12" imgW="708554" imgH="327487" progId="Equation.3">
                  <p:embed/>
                </p:oleObj>
              </mc:Choice>
              <mc:Fallback>
                <p:oleObj name="公式" r:id="rId12" imgW="708554" imgH="327487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3088" y="2660650"/>
                        <a:ext cx="2311400" cy="1063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2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0" y="0"/>
            <a:ext cx="3652838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下面讨论复变函数可导的必要条件</a:t>
            </a:r>
          </a:p>
        </p:txBody>
      </p:sp>
      <p:sp>
        <p:nvSpPr>
          <p:cNvPr id="52227" name="Line 3"/>
          <p:cNvSpPr>
            <a:spLocks noChangeShapeType="1"/>
          </p:cNvSpPr>
          <p:nvPr/>
        </p:nvSpPr>
        <p:spPr bwMode="auto">
          <a:xfrm flipV="1">
            <a:off x="0" y="3886200"/>
            <a:ext cx="9144000" cy="76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52228" name="Object 9"/>
          <p:cNvGraphicFramePr>
            <a:graphicFrameLocks noChangeAspect="1"/>
          </p:cNvGraphicFramePr>
          <p:nvPr/>
        </p:nvGraphicFramePr>
        <p:xfrm>
          <a:off x="6881813" y="1309688"/>
          <a:ext cx="2262187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05" name="公式" r:id="rId4" imgW="746831" imgH="289733" progId="Equation.3">
                  <p:embed/>
                </p:oleObj>
              </mc:Choice>
              <mc:Fallback>
                <p:oleObj name="公式" r:id="rId4" imgW="746831" imgH="289733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1813" y="1309688"/>
                        <a:ext cx="2262187" cy="827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29" name="Line 10"/>
          <p:cNvSpPr>
            <a:spLocks noChangeShapeType="1"/>
          </p:cNvSpPr>
          <p:nvPr/>
        </p:nvSpPr>
        <p:spPr bwMode="auto">
          <a:xfrm flipV="1">
            <a:off x="0" y="990600"/>
            <a:ext cx="9144000" cy="76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52230" name="Object 15"/>
          <p:cNvGraphicFramePr>
            <a:graphicFrameLocks noChangeAspect="1"/>
          </p:cNvGraphicFramePr>
          <p:nvPr/>
        </p:nvGraphicFramePr>
        <p:xfrm>
          <a:off x="-19050" y="1281113"/>
          <a:ext cx="4044950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06" name="公式" r:id="rId6" imgW="1280160" imgH="365666" progId="Equation.3">
                  <p:embed/>
                </p:oleObj>
              </mc:Choice>
              <mc:Fallback>
                <p:oleObj name="公式" r:id="rId6" imgW="1280160" imgH="365666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9050" y="1281113"/>
                        <a:ext cx="4044950" cy="103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1" name="Object 19"/>
          <p:cNvGraphicFramePr>
            <a:graphicFrameLocks noChangeAspect="1"/>
          </p:cNvGraphicFramePr>
          <p:nvPr/>
        </p:nvGraphicFramePr>
        <p:xfrm>
          <a:off x="3952875" y="263525"/>
          <a:ext cx="4090988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07" name="公式" r:id="rId8" imgW="1516203" imgH="129383" progId="Equation.3">
                  <p:embed/>
                </p:oleObj>
              </mc:Choice>
              <mc:Fallback>
                <p:oleObj name="公式" r:id="rId8" imgW="1516203" imgH="129383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75" y="263525"/>
                        <a:ext cx="4090988" cy="49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2" name="Object 20"/>
          <p:cNvGraphicFramePr>
            <a:graphicFrameLocks noChangeAspect="1"/>
          </p:cNvGraphicFramePr>
          <p:nvPr/>
        </p:nvGraphicFramePr>
        <p:xfrm>
          <a:off x="3924300" y="1212850"/>
          <a:ext cx="3003550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08" name="公式" r:id="rId10" imgW="937366" imgH="365666" progId="Equation.3">
                  <p:embed/>
                </p:oleObj>
              </mc:Choice>
              <mc:Fallback>
                <p:oleObj name="公式" r:id="rId10" imgW="937366" imgH="365666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1212850"/>
                        <a:ext cx="3003550" cy="1174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3" name="Object 21"/>
          <p:cNvGraphicFramePr>
            <a:graphicFrameLocks noChangeAspect="1"/>
          </p:cNvGraphicFramePr>
          <p:nvPr/>
        </p:nvGraphicFramePr>
        <p:xfrm>
          <a:off x="7096125" y="2667000"/>
          <a:ext cx="2084388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09" name="公式" r:id="rId12" imgW="678357" imgH="274461" progId="Equation.3">
                  <p:embed/>
                </p:oleObj>
              </mc:Choice>
              <mc:Fallback>
                <p:oleObj name="公式" r:id="rId12" imgW="678357" imgH="274461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6125" y="2667000"/>
                        <a:ext cx="2084388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4" name="Object 23"/>
          <p:cNvGraphicFramePr>
            <a:graphicFrameLocks noChangeAspect="1"/>
          </p:cNvGraphicFramePr>
          <p:nvPr/>
        </p:nvGraphicFramePr>
        <p:xfrm>
          <a:off x="0" y="2654300"/>
          <a:ext cx="4006850" cy="1036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10" name="公式" r:id="rId14" imgW="1272505" imgH="365666" progId="Equation.3">
                  <p:embed/>
                </p:oleObj>
              </mc:Choice>
              <mc:Fallback>
                <p:oleObj name="公式" r:id="rId14" imgW="1272505" imgH="365666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654300"/>
                        <a:ext cx="4006850" cy="1036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5" name="Object 24"/>
          <p:cNvGraphicFramePr>
            <a:graphicFrameLocks noChangeAspect="1"/>
          </p:cNvGraphicFramePr>
          <p:nvPr/>
        </p:nvGraphicFramePr>
        <p:xfrm>
          <a:off x="3922713" y="2586038"/>
          <a:ext cx="3205162" cy="117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11" name="公式" r:id="rId16" imgW="937366" imgH="365666" progId="Equation.3">
                  <p:embed/>
                </p:oleObj>
              </mc:Choice>
              <mc:Fallback>
                <p:oleObj name="公式" r:id="rId16" imgW="937366" imgH="365666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2713" y="2586038"/>
                        <a:ext cx="3205162" cy="1173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36" name="Text Box 25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0" y="4114800"/>
            <a:ext cx="19780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比较两式有</a:t>
            </a:r>
          </a:p>
        </p:txBody>
      </p:sp>
      <p:graphicFrame>
        <p:nvGraphicFramePr>
          <p:cNvPr id="52237" name="Object 26"/>
          <p:cNvGraphicFramePr>
            <a:graphicFrameLocks noChangeAspect="1"/>
          </p:cNvGraphicFramePr>
          <p:nvPr/>
        </p:nvGraphicFramePr>
        <p:xfrm>
          <a:off x="2438400" y="4206875"/>
          <a:ext cx="1539875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12" name="公式" r:id="rId18" imgW="487822" imgH="289733" progId="Equation.3">
                  <p:embed/>
                </p:oleObj>
              </mc:Choice>
              <mc:Fallback>
                <p:oleObj name="公式" r:id="rId18" imgW="487822" imgH="289733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4206875"/>
                        <a:ext cx="1539875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5358007"/>
              </p:ext>
            </p:extLst>
          </p:nvPr>
        </p:nvGraphicFramePr>
        <p:xfrm>
          <a:off x="4025900" y="4206875"/>
          <a:ext cx="1795462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13" name="公式" r:id="rId20" imgW="586917" imgH="289733" progId="Equation.3">
                  <p:embed/>
                </p:oleObj>
              </mc:Choice>
              <mc:Fallback>
                <p:oleObj name="公式" r:id="rId20" imgW="586917" imgH="289733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5900" y="4206875"/>
                        <a:ext cx="1795462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39" name="Text Box 28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685800" y="5486400"/>
            <a:ext cx="3200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称为科西</a:t>
            </a:r>
            <a:r>
              <a:rPr lang="en-US" altLang="zh-CN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--</a:t>
            </a:r>
            <a:r>
              <a:rPr lang="zh-CN" altLang="en-US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黎曼条件（</a:t>
            </a:r>
            <a:r>
              <a:rPr lang="en-US" altLang="zh-CN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C.R.</a:t>
            </a:r>
            <a:r>
              <a:rPr lang="zh-CN" altLang="zh-CN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条件）</a:t>
            </a:r>
            <a:endParaRPr lang="zh-CN" altLang="en-US" sz="28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2240" name="Text Box 29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5257800" y="5410200"/>
            <a:ext cx="31242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C.R.</a:t>
            </a:r>
            <a:r>
              <a:rPr lang="zh-CN" altLang="zh-CN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条件不是</a:t>
            </a:r>
            <a:r>
              <a:rPr lang="zh-CN" altLang="en-US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可导的充分条件</a:t>
            </a:r>
          </a:p>
        </p:txBody>
      </p:sp>
      <p:sp>
        <p:nvSpPr>
          <p:cNvPr id="52241" name="Rectangle 30"/>
          <p:cNvSpPr>
            <a:spLocks noChangeArrowheads="1"/>
          </p:cNvSpPr>
          <p:nvPr/>
        </p:nvSpPr>
        <p:spPr bwMode="auto">
          <a:xfrm>
            <a:off x="2209800" y="4038600"/>
            <a:ext cx="3730352" cy="1295400"/>
          </a:xfrm>
          <a:prstGeom prst="rect">
            <a:avLst/>
          </a:prstGeom>
          <a:noFill/>
          <a:ln w="762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9624137"/>
              </p:ext>
            </p:extLst>
          </p:nvPr>
        </p:nvGraphicFramePr>
        <p:xfrm>
          <a:off x="6300192" y="4141754"/>
          <a:ext cx="2451581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14" name="Equation" r:id="rId22" imgW="1054080" imgH="419040" progId="Equation.DSMT4">
                  <p:embed/>
                </p:oleObj>
              </mc:Choice>
              <mc:Fallback>
                <p:oleObj name="Equation" r:id="rId22" imgW="105408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300192" y="4141754"/>
                        <a:ext cx="2451581" cy="97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8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107504" y="404664"/>
            <a:ext cx="648072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科西</a:t>
            </a:r>
            <a:r>
              <a:rPr lang="en-US" altLang="zh-CN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--</a:t>
            </a:r>
            <a:r>
              <a:rPr lang="zh-CN" altLang="en-US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黎曼条件（</a:t>
            </a:r>
            <a:r>
              <a:rPr lang="en-US" altLang="zh-CN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C.R.</a:t>
            </a:r>
            <a:r>
              <a:rPr lang="zh-CN" altLang="zh-CN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条件）</a:t>
            </a:r>
            <a:r>
              <a:rPr lang="zh-CN" altLang="en-US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的历史</a:t>
            </a:r>
          </a:p>
        </p:txBody>
      </p:sp>
      <p:sp>
        <p:nvSpPr>
          <p:cNvPr id="3" name="Text Box 28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323528" y="1340768"/>
            <a:ext cx="6480720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514350" indent="-514350" eaLnBrk="1" hangingPunct="1">
              <a:spcBef>
                <a:spcPct val="0"/>
              </a:spcBef>
              <a:buFontTx/>
              <a:buAutoNum type="arabicPeriod"/>
            </a:pPr>
            <a:r>
              <a:rPr lang="zh-CN" altLang="en-US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达朗贝尔：流体力学（</a:t>
            </a:r>
            <a:r>
              <a:rPr lang="en-US" altLang="zh-CN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1752</a:t>
            </a:r>
            <a:r>
              <a:rPr lang="zh-CN" altLang="en-US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endParaRPr lang="en-US" altLang="zh-CN" sz="28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spcBef>
                <a:spcPct val="0"/>
              </a:spcBef>
              <a:buNone/>
            </a:pPr>
            <a:endParaRPr lang="en-US" altLang="zh-CN" sz="28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2. </a:t>
            </a:r>
            <a:r>
              <a:rPr lang="zh-CN" altLang="en-US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欧拉</a:t>
            </a:r>
            <a:r>
              <a:rPr lang="en-US" altLang="zh-CN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&amp;</a:t>
            </a:r>
            <a:r>
              <a:rPr lang="zh-CN" altLang="en-US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拉格朗日：二重积分 （</a:t>
            </a:r>
            <a:r>
              <a:rPr lang="en-US" altLang="zh-CN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1777</a:t>
            </a:r>
            <a:r>
              <a:rPr lang="zh-CN" altLang="en-US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endParaRPr lang="en-US" altLang="zh-CN" sz="28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spcBef>
                <a:spcPct val="0"/>
              </a:spcBef>
              <a:buNone/>
            </a:pPr>
            <a:endParaRPr lang="en-US" altLang="zh-CN" sz="28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3. </a:t>
            </a:r>
            <a:r>
              <a:rPr lang="zh-CN" altLang="en-US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柯西：二重积分换序问题（</a:t>
            </a:r>
            <a:r>
              <a:rPr lang="en-US" altLang="zh-CN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1814</a:t>
            </a:r>
            <a:r>
              <a:rPr lang="zh-CN" altLang="en-US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endParaRPr lang="en-US" altLang="zh-CN" sz="28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spcBef>
                <a:spcPct val="0"/>
              </a:spcBef>
              <a:buNone/>
            </a:pPr>
            <a:endParaRPr lang="en-US" altLang="zh-CN" sz="28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4. </a:t>
            </a:r>
            <a:r>
              <a:rPr lang="zh-CN" altLang="en-US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黎曼：复函数的基础 （</a:t>
            </a:r>
            <a:r>
              <a:rPr lang="en-US" altLang="zh-CN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1851</a:t>
            </a:r>
            <a:r>
              <a:rPr lang="zh-CN" altLang="en-US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612118159"/>
      </p:ext>
    </p:extLst>
  </p:cSld>
  <p:clrMapOvr>
    <a:masterClrMapping/>
  </p:clrMapOvr>
  <p:transition>
    <p:rand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Line 4"/>
          <p:cNvSpPr>
            <a:spLocks noChangeShapeType="1"/>
          </p:cNvSpPr>
          <p:nvPr/>
        </p:nvSpPr>
        <p:spPr bwMode="auto">
          <a:xfrm flipV="1">
            <a:off x="0" y="1066800"/>
            <a:ext cx="9144000" cy="76200"/>
          </a:xfrm>
          <a:prstGeom prst="line">
            <a:avLst/>
          </a:prstGeom>
          <a:noFill/>
          <a:ln w="12700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51" name="Text Box 5"/>
          <p:cNvSpPr txBox="1">
            <a:spLocks noChangeArrowheads="1"/>
          </p:cNvSpPr>
          <p:nvPr/>
        </p:nvSpPr>
        <p:spPr bwMode="auto">
          <a:xfrm>
            <a:off x="0" y="0"/>
            <a:ext cx="88392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i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例：</a:t>
            </a: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证明                            在</a:t>
            </a:r>
            <a:r>
              <a:rPr lang="en-US" altLang="zh-CN" sz="2800" b="1" i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en-US" altLang="zh-CN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=0</a:t>
            </a: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处满足</a:t>
            </a:r>
            <a:r>
              <a:rPr lang="en-US" altLang="zh-CN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C.R.</a:t>
            </a:r>
            <a:r>
              <a:rPr lang="zh-CN" altLang="zh-CN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条件，但在</a:t>
            </a:r>
            <a:r>
              <a:rPr lang="en-US" altLang="zh-CN" sz="2800" b="1" i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z=0</a:t>
            </a: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处不可导    </a:t>
            </a:r>
          </a:p>
        </p:txBody>
      </p:sp>
      <p:sp>
        <p:nvSpPr>
          <p:cNvPr id="53252" name="Text Box 6"/>
          <p:cNvSpPr txBox="1">
            <a:spLocks noChangeArrowheads="1"/>
          </p:cNvSpPr>
          <p:nvPr/>
        </p:nvSpPr>
        <p:spPr bwMode="auto">
          <a:xfrm>
            <a:off x="3886200" y="11430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证：</a:t>
            </a:r>
          </a:p>
        </p:txBody>
      </p:sp>
      <p:graphicFrame>
        <p:nvGraphicFramePr>
          <p:cNvPr id="53253" name="Object 7"/>
          <p:cNvGraphicFramePr>
            <a:graphicFrameLocks noChangeAspect="1"/>
          </p:cNvGraphicFramePr>
          <p:nvPr/>
        </p:nvGraphicFramePr>
        <p:xfrm>
          <a:off x="2135188" y="1687513"/>
          <a:ext cx="5973762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32" name="公式" r:id="rId3" imgW="1920240" imgH="274461" progId="Equation.3">
                  <p:embed/>
                </p:oleObj>
              </mc:Choice>
              <mc:Fallback>
                <p:oleObj name="公式" r:id="rId3" imgW="1920240" imgH="274461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188" y="1687513"/>
                        <a:ext cx="5973762" cy="922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4" name="Object 13"/>
          <p:cNvGraphicFramePr>
            <a:graphicFrameLocks noChangeAspect="1"/>
          </p:cNvGraphicFramePr>
          <p:nvPr/>
        </p:nvGraphicFramePr>
        <p:xfrm>
          <a:off x="1722438" y="15875"/>
          <a:ext cx="1960562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33" name="公式" r:id="rId5" imgW="663046" imgH="221011" progId="Equation.3">
                  <p:embed/>
                </p:oleObj>
              </mc:Choice>
              <mc:Fallback>
                <p:oleObj name="公式" r:id="rId5" imgW="663046" imgH="221011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2438" y="15875"/>
                        <a:ext cx="1960562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5" name="Object 15"/>
          <p:cNvGraphicFramePr>
            <a:graphicFrameLocks noChangeAspect="1"/>
          </p:cNvGraphicFramePr>
          <p:nvPr/>
        </p:nvGraphicFramePr>
        <p:xfrm>
          <a:off x="52388" y="1387475"/>
          <a:ext cx="1501775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34" name="公式" r:id="rId7" imgW="487822" imgH="221011" progId="Equation.3">
                  <p:embed/>
                </p:oleObj>
              </mc:Choice>
              <mc:Fallback>
                <p:oleObj name="公式" r:id="rId7" imgW="487822" imgH="221011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88" y="1387475"/>
                        <a:ext cx="1501775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6" name="Object 16"/>
          <p:cNvGraphicFramePr>
            <a:graphicFrameLocks noChangeAspect="1"/>
          </p:cNvGraphicFramePr>
          <p:nvPr/>
        </p:nvGraphicFramePr>
        <p:xfrm>
          <a:off x="0" y="2181225"/>
          <a:ext cx="941388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35" name="公式" r:id="rId9" imgW="289631" imgH="83993" progId="Equation.3">
                  <p:embed/>
                </p:oleObj>
              </mc:Choice>
              <mc:Fallback>
                <p:oleObj name="公式" r:id="rId9" imgW="289631" imgH="83993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181225"/>
                        <a:ext cx="941388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7" name="Line 17"/>
          <p:cNvSpPr>
            <a:spLocks noChangeShapeType="1"/>
          </p:cNvSpPr>
          <p:nvPr/>
        </p:nvSpPr>
        <p:spPr bwMode="auto">
          <a:xfrm>
            <a:off x="1828800" y="1143000"/>
            <a:ext cx="0" cy="1524000"/>
          </a:xfrm>
          <a:prstGeom prst="line">
            <a:avLst/>
          </a:prstGeom>
          <a:noFill/>
          <a:ln w="12700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53258" name="Object 20"/>
          <p:cNvGraphicFramePr>
            <a:graphicFrameLocks noChangeAspect="1"/>
          </p:cNvGraphicFramePr>
          <p:nvPr/>
        </p:nvGraphicFramePr>
        <p:xfrm>
          <a:off x="-19050" y="2925763"/>
          <a:ext cx="2076450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36" name="公式" r:id="rId11" imgW="632425" imgH="289733" progId="Equation.3">
                  <p:embed/>
                </p:oleObj>
              </mc:Choice>
              <mc:Fallback>
                <p:oleObj name="公式" r:id="rId11" imgW="632425" imgH="289733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9050" y="2925763"/>
                        <a:ext cx="2076450" cy="96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9" name="Object 21"/>
          <p:cNvGraphicFramePr>
            <a:graphicFrameLocks noChangeAspect="1"/>
          </p:cNvGraphicFramePr>
          <p:nvPr/>
        </p:nvGraphicFramePr>
        <p:xfrm>
          <a:off x="7100888" y="2849563"/>
          <a:ext cx="2082800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37" name="公式" r:id="rId13" imgW="632425" imgH="289733" progId="Equation.3">
                  <p:embed/>
                </p:oleObj>
              </mc:Choice>
              <mc:Fallback>
                <p:oleObj name="公式" r:id="rId13" imgW="632425" imgH="289733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00888" y="2849563"/>
                        <a:ext cx="2082800" cy="960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60" name="Object 22"/>
          <p:cNvGraphicFramePr>
            <a:graphicFrameLocks noChangeAspect="1"/>
          </p:cNvGraphicFramePr>
          <p:nvPr/>
        </p:nvGraphicFramePr>
        <p:xfrm>
          <a:off x="3409950" y="2908300"/>
          <a:ext cx="2043113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38" name="公式" r:id="rId15" imgW="617114" imgH="274461" progId="Equation.3">
                  <p:embed/>
                </p:oleObj>
              </mc:Choice>
              <mc:Fallback>
                <p:oleObj name="公式" r:id="rId15" imgW="617114" imgH="274461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9950" y="2908300"/>
                        <a:ext cx="2043113" cy="92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61" name="Line 23"/>
          <p:cNvSpPr>
            <a:spLocks noChangeShapeType="1"/>
          </p:cNvSpPr>
          <p:nvPr/>
        </p:nvSpPr>
        <p:spPr bwMode="auto">
          <a:xfrm flipV="1">
            <a:off x="0" y="2743200"/>
            <a:ext cx="1828800" cy="0"/>
          </a:xfrm>
          <a:prstGeom prst="line">
            <a:avLst/>
          </a:prstGeom>
          <a:noFill/>
          <a:ln w="12700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62" name="Text Box 24"/>
          <p:cNvSpPr txBox="1">
            <a:spLocks noChangeArrowheads="1"/>
          </p:cNvSpPr>
          <p:nvPr/>
        </p:nvSpPr>
        <p:spPr bwMode="auto">
          <a:xfrm>
            <a:off x="304800" y="4038600"/>
            <a:ext cx="2311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满足</a:t>
            </a: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C.R.</a:t>
            </a:r>
            <a:r>
              <a:rPr lang="zh-CN" altLang="zh-CN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条件</a:t>
            </a:r>
            <a:endParaRPr lang="zh-CN" altLang="en-US" sz="2800" b="1">
              <a:solidFill>
                <a:srgbClr val="000000"/>
              </a:solidFill>
              <a:latin typeface="Book Antiqua" panose="02040602050305030304" pitchFamily="18" charset="0"/>
              <a:ea typeface="楷体_GB2312" pitchFamily="49" charset="-122"/>
            </a:endParaRPr>
          </a:p>
        </p:txBody>
      </p:sp>
      <p:sp>
        <p:nvSpPr>
          <p:cNvPr id="53263" name="Line 25"/>
          <p:cNvSpPr>
            <a:spLocks noChangeShapeType="1"/>
          </p:cNvSpPr>
          <p:nvPr/>
        </p:nvSpPr>
        <p:spPr bwMode="auto">
          <a:xfrm flipV="1">
            <a:off x="0" y="45720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64" name="Text Box 26"/>
          <p:cNvSpPr txBox="1">
            <a:spLocks noChangeArrowheads="1"/>
          </p:cNvSpPr>
          <p:nvPr/>
        </p:nvSpPr>
        <p:spPr bwMode="auto">
          <a:xfrm>
            <a:off x="1981200" y="1143000"/>
            <a:ext cx="1473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在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=0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处</a:t>
            </a:r>
          </a:p>
        </p:txBody>
      </p:sp>
      <p:sp>
        <p:nvSpPr>
          <p:cNvPr id="53265" name="Text Box 27"/>
          <p:cNvSpPr txBox="1">
            <a:spLocks noChangeArrowheads="1"/>
          </p:cNvSpPr>
          <p:nvPr/>
        </p:nvSpPr>
        <p:spPr bwMode="auto">
          <a:xfrm>
            <a:off x="0" y="4800600"/>
            <a:ext cx="38401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zh-CN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但在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z=0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处，若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一定，</a:t>
            </a:r>
            <a:endParaRPr lang="zh-CN" altLang="en-US" sz="2800" b="1">
              <a:solidFill>
                <a:srgbClr val="000000"/>
              </a:solidFill>
              <a:latin typeface="Book Antiqua" panose="02040602050305030304" pitchFamily="18" charset="0"/>
              <a:ea typeface="楷体_GB2312" pitchFamily="49" charset="-122"/>
            </a:endParaRPr>
          </a:p>
        </p:txBody>
      </p:sp>
      <p:graphicFrame>
        <p:nvGraphicFramePr>
          <p:cNvPr id="53266" name="Object 28"/>
          <p:cNvGraphicFramePr>
            <a:graphicFrameLocks noChangeAspect="1"/>
          </p:cNvGraphicFramePr>
          <p:nvPr/>
        </p:nvGraphicFramePr>
        <p:xfrm>
          <a:off x="4251325" y="4852988"/>
          <a:ext cx="1116013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39" name="公式" r:id="rId17" imgW="411693" imgH="106476" progId="Equation.3">
                  <p:embed/>
                </p:oleObj>
              </mc:Choice>
              <mc:Fallback>
                <p:oleObj name="公式" r:id="rId17" imgW="411693" imgH="106476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1325" y="4852988"/>
                        <a:ext cx="1116013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67" name="Object 29"/>
          <p:cNvGraphicFramePr>
            <a:graphicFrameLocks noChangeAspect="1"/>
          </p:cNvGraphicFramePr>
          <p:nvPr/>
        </p:nvGraphicFramePr>
        <p:xfrm>
          <a:off x="6405563" y="4741863"/>
          <a:ext cx="2684462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40" name="公式" r:id="rId19" imgW="906745" imgH="159926" progId="Equation.3">
                  <p:embed/>
                </p:oleObj>
              </mc:Choice>
              <mc:Fallback>
                <p:oleObj name="公式" r:id="rId19" imgW="906745" imgH="159926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5563" y="4741863"/>
                        <a:ext cx="2684462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68" name="Object 30"/>
          <p:cNvGraphicFramePr>
            <a:graphicFrameLocks noChangeAspect="1"/>
          </p:cNvGraphicFramePr>
          <p:nvPr/>
        </p:nvGraphicFramePr>
        <p:xfrm>
          <a:off x="590550" y="5456238"/>
          <a:ext cx="4316413" cy="1049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41" name="公式" r:id="rId21" imgW="1363945" imgH="373301" progId="Equation.3">
                  <p:embed/>
                </p:oleObj>
              </mc:Choice>
              <mc:Fallback>
                <p:oleObj name="公式" r:id="rId21" imgW="1363945" imgH="373301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550" y="5456238"/>
                        <a:ext cx="4316413" cy="1049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69" name="Text Box 31"/>
          <p:cNvSpPr txBox="1">
            <a:spLocks noChangeArrowheads="1"/>
          </p:cNvSpPr>
          <p:nvPr/>
        </p:nvSpPr>
        <p:spPr bwMode="auto">
          <a:xfrm>
            <a:off x="5562600" y="5562600"/>
            <a:ext cx="3141663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随而变，故</a:t>
            </a:r>
            <a:r>
              <a:rPr lang="zh-CN" altLang="zh-CN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在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z=0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处不可导</a:t>
            </a:r>
          </a:p>
        </p:txBody>
      </p:sp>
    </p:spTree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0"/>
            <a:ext cx="3856872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847"/>
            <a:ext cx="3856872" cy="6858000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 bwMode="auto">
          <a:xfrm>
            <a:off x="6660232" y="-27267"/>
            <a:ext cx="1296144" cy="332656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6187736" y="148805"/>
            <a:ext cx="1296144" cy="332656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5652120" y="508728"/>
            <a:ext cx="1296144" cy="332656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6691792" y="820014"/>
            <a:ext cx="1296144" cy="332656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5654952" y="955228"/>
            <a:ext cx="1296144" cy="332656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5724128" y="2492896"/>
            <a:ext cx="1296144" cy="332656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7111060" y="2332399"/>
            <a:ext cx="1296144" cy="332656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7229948" y="2626131"/>
            <a:ext cx="1296144" cy="332656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6187736" y="1230909"/>
            <a:ext cx="1296144" cy="332656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6684223"/>
      </p:ext>
    </p:extLst>
  </p:cSld>
  <p:clrMapOvr>
    <a:masterClrMapping/>
  </p:clrMapOvr>
  <p:transition>
    <p:rand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Line 2"/>
          <p:cNvSpPr>
            <a:spLocks noChangeShapeType="1"/>
          </p:cNvSpPr>
          <p:nvPr/>
        </p:nvSpPr>
        <p:spPr bwMode="auto">
          <a:xfrm flipV="1">
            <a:off x="0" y="16002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75" name="Text Box 3"/>
          <p:cNvSpPr txBox="1">
            <a:spLocks noChangeArrowheads="1"/>
          </p:cNvSpPr>
          <p:nvPr/>
        </p:nvSpPr>
        <p:spPr bwMode="auto">
          <a:xfrm>
            <a:off x="0" y="0"/>
            <a:ext cx="8839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下面讨论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f(z)=u(x,y)+iv(x,y)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在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 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点可导的充分条件</a:t>
            </a:r>
          </a:p>
        </p:txBody>
      </p:sp>
      <p:sp>
        <p:nvSpPr>
          <p:cNvPr id="54276" name="Text Box 14"/>
          <p:cNvSpPr txBox="1">
            <a:spLocks noChangeArrowheads="1"/>
          </p:cNvSpPr>
          <p:nvPr/>
        </p:nvSpPr>
        <p:spPr bwMode="auto">
          <a:xfrm>
            <a:off x="0" y="1752600"/>
            <a:ext cx="12604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证明：</a:t>
            </a:r>
          </a:p>
        </p:txBody>
      </p:sp>
      <p:sp>
        <p:nvSpPr>
          <p:cNvPr id="54277" name="Text Box 22"/>
          <p:cNvSpPr txBox="1">
            <a:spLocks noChangeArrowheads="1"/>
          </p:cNvSpPr>
          <p:nvPr/>
        </p:nvSpPr>
        <p:spPr bwMode="auto">
          <a:xfrm>
            <a:off x="0" y="533400"/>
            <a:ext cx="4318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1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）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u,v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在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处满足</a:t>
            </a: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C.R.</a:t>
            </a:r>
            <a:r>
              <a:rPr lang="zh-CN" altLang="zh-CN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条件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 </a:t>
            </a: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4278" name="Text Box 23"/>
          <p:cNvSpPr txBox="1">
            <a:spLocks noChangeArrowheads="1"/>
          </p:cNvSpPr>
          <p:nvPr/>
        </p:nvSpPr>
        <p:spPr bwMode="auto">
          <a:xfrm>
            <a:off x="0" y="1143000"/>
            <a:ext cx="53308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2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）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u,v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在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处有连续的一阶偏微商</a:t>
            </a: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4279" name="Text Box 24"/>
          <p:cNvSpPr txBox="1">
            <a:spLocks noChangeArrowheads="1"/>
          </p:cNvSpPr>
          <p:nvPr/>
        </p:nvSpPr>
        <p:spPr bwMode="auto">
          <a:xfrm>
            <a:off x="1143000" y="1752600"/>
            <a:ext cx="7772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因为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u,v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在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处有连续的一阶偏微商，所以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u,v</a:t>
            </a: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 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的微分存在</a:t>
            </a:r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54280" name="Object 25"/>
          <p:cNvGraphicFramePr>
            <a:graphicFrameLocks noChangeAspect="1"/>
          </p:cNvGraphicFramePr>
          <p:nvPr/>
        </p:nvGraphicFramePr>
        <p:xfrm>
          <a:off x="868363" y="2835275"/>
          <a:ext cx="31623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45" name="公式" r:id="rId3" imgW="1059003" imgH="289733" progId="Equation.3">
                  <p:embed/>
                </p:oleObj>
              </mc:Choice>
              <mc:Fallback>
                <p:oleObj name="公式" r:id="rId3" imgW="1059003" imgH="289733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8363" y="2835275"/>
                        <a:ext cx="31623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1" name="Object 26"/>
          <p:cNvGraphicFramePr>
            <a:graphicFrameLocks noChangeAspect="1"/>
          </p:cNvGraphicFramePr>
          <p:nvPr/>
        </p:nvGraphicFramePr>
        <p:xfrm>
          <a:off x="5292725" y="2681288"/>
          <a:ext cx="3197225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46" name="公式" r:id="rId5" imgW="1074314" imgH="289733" progId="Equation.3">
                  <p:embed/>
                </p:oleObj>
              </mc:Choice>
              <mc:Fallback>
                <p:oleObj name="公式" r:id="rId5" imgW="1074314" imgH="289733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2681288"/>
                        <a:ext cx="3197225" cy="827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2" name="Object 27"/>
          <p:cNvGraphicFramePr>
            <a:graphicFrameLocks noChangeAspect="1"/>
          </p:cNvGraphicFramePr>
          <p:nvPr/>
        </p:nvGraphicFramePr>
        <p:xfrm>
          <a:off x="268288" y="3968750"/>
          <a:ext cx="2511425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47" name="公式" r:id="rId7" imgW="754486" imgH="83993" progId="Equation.3">
                  <p:embed/>
                </p:oleObj>
              </mc:Choice>
              <mc:Fallback>
                <p:oleObj name="公式" r:id="rId7" imgW="754486" imgH="83993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288" y="3968750"/>
                        <a:ext cx="2511425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3" name="Object 28"/>
          <p:cNvGraphicFramePr>
            <a:graphicFrameLocks noChangeAspect="1"/>
          </p:cNvGraphicFramePr>
          <p:nvPr/>
        </p:nvGraphicFramePr>
        <p:xfrm>
          <a:off x="3068638" y="3749675"/>
          <a:ext cx="5930900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48" name="公式" r:id="rId9" imgW="2042302" imgH="289733" progId="Equation.3">
                  <p:embed/>
                </p:oleObj>
              </mc:Choice>
              <mc:Fallback>
                <p:oleObj name="公式" r:id="rId9" imgW="2042302" imgH="289733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8638" y="3749675"/>
                        <a:ext cx="5930900" cy="827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4" name="Object 29"/>
          <p:cNvGraphicFramePr>
            <a:graphicFrameLocks noChangeAspect="1"/>
          </p:cNvGraphicFramePr>
          <p:nvPr/>
        </p:nvGraphicFramePr>
        <p:xfrm>
          <a:off x="3001963" y="4816475"/>
          <a:ext cx="5248275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49" name="公式" r:id="rId11" imgW="1798178" imgH="289733" progId="Equation.3">
                  <p:embed/>
                </p:oleObj>
              </mc:Choice>
              <mc:Fallback>
                <p:oleObj name="公式" r:id="rId11" imgW="1798178" imgH="289733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1963" y="4816475"/>
                        <a:ext cx="5248275" cy="827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85" name="Text Box 30"/>
          <p:cNvSpPr txBox="1">
            <a:spLocks noChangeArrowheads="1"/>
          </p:cNvSpPr>
          <p:nvPr/>
        </p:nvSpPr>
        <p:spPr bwMode="auto">
          <a:xfrm>
            <a:off x="0" y="5867400"/>
            <a:ext cx="20415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由</a:t>
            </a: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C.R.</a:t>
            </a:r>
            <a:r>
              <a:rPr lang="zh-CN" altLang="zh-CN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条件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 </a:t>
            </a:r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54286" name="Object 31"/>
          <p:cNvGraphicFramePr>
            <a:graphicFrameLocks noChangeAspect="1"/>
          </p:cNvGraphicFramePr>
          <p:nvPr/>
        </p:nvGraphicFramePr>
        <p:xfrm>
          <a:off x="3021013" y="5710238"/>
          <a:ext cx="5211762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50" name="公式" r:id="rId13" imgW="1783293" imgH="289733" progId="Equation.3">
                  <p:embed/>
                </p:oleObj>
              </mc:Choice>
              <mc:Fallback>
                <p:oleObj name="公式" r:id="rId13" imgW="1783293" imgH="289733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1013" y="5710238"/>
                        <a:ext cx="5211762" cy="827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Line 2"/>
          <p:cNvSpPr>
            <a:spLocks noChangeShapeType="1"/>
          </p:cNvSpPr>
          <p:nvPr/>
        </p:nvSpPr>
        <p:spPr bwMode="auto">
          <a:xfrm flipV="1">
            <a:off x="0" y="3962400"/>
            <a:ext cx="9144000" cy="76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299" name="Text Box 4"/>
          <p:cNvSpPr txBox="1">
            <a:spLocks noChangeArrowheads="1"/>
          </p:cNvSpPr>
          <p:nvPr/>
        </p:nvSpPr>
        <p:spPr bwMode="auto">
          <a:xfrm>
            <a:off x="5751513" y="1981200"/>
            <a:ext cx="3087687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此式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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z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无论以什么趋于零都存在，</a:t>
            </a:r>
          </a:p>
        </p:txBody>
      </p:sp>
      <p:graphicFrame>
        <p:nvGraphicFramePr>
          <p:cNvPr id="55300" name="Object 10"/>
          <p:cNvGraphicFramePr>
            <a:graphicFrameLocks noChangeAspect="1"/>
          </p:cNvGraphicFramePr>
          <p:nvPr/>
        </p:nvGraphicFramePr>
        <p:xfrm>
          <a:off x="268288" y="311150"/>
          <a:ext cx="2511425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74" name="公式" r:id="rId3" imgW="754486" imgH="83993" progId="Equation.3">
                  <p:embed/>
                </p:oleObj>
              </mc:Choice>
              <mc:Fallback>
                <p:oleObj name="公式" r:id="rId3" imgW="754486" imgH="83993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288" y="311150"/>
                        <a:ext cx="2511425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1" name="Text Box 13"/>
          <p:cNvSpPr txBox="1">
            <a:spLocks noChangeArrowheads="1"/>
          </p:cNvSpPr>
          <p:nvPr/>
        </p:nvSpPr>
        <p:spPr bwMode="auto">
          <a:xfrm>
            <a:off x="0" y="4191000"/>
            <a:ext cx="41052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C.R.</a:t>
            </a:r>
            <a:r>
              <a:rPr lang="zh-CN" altLang="zh-CN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方程的极坐标表示：</a:t>
            </a:r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55302" name="Object 14"/>
          <p:cNvGraphicFramePr>
            <a:graphicFrameLocks noChangeAspect="1"/>
          </p:cNvGraphicFramePr>
          <p:nvPr/>
        </p:nvGraphicFramePr>
        <p:xfrm>
          <a:off x="2868613" y="92075"/>
          <a:ext cx="5213350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75" name="公式" r:id="rId5" imgW="1783293" imgH="289733" progId="Equation.3">
                  <p:embed/>
                </p:oleObj>
              </mc:Choice>
              <mc:Fallback>
                <p:oleObj name="公式" r:id="rId5" imgW="1783293" imgH="289733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8613" y="92075"/>
                        <a:ext cx="5213350" cy="827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3" name="Object 15"/>
          <p:cNvGraphicFramePr>
            <a:graphicFrameLocks noChangeAspect="1"/>
          </p:cNvGraphicFramePr>
          <p:nvPr/>
        </p:nvGraphicFramePr>
        <p:xfrm>
          <a:off x="2836863" y="1082675"/>
          <a:ext cx="3917950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76" name="公式" r:id="rId7" imgW="1326093" imgH="289733" progId="Equation.3">
                  <p:embed/>
                </p:oleObj>
              </mc:Choice>
              <mc:Fallback>
                <p:oleObj name="公式" r:id="rId7" imgW="1326093" imgH="289733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6863" y="1082675"/>
                        <a:ext cx="3917950" cy="827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4" name="Object 16"/>
          <p:cNvGraphicFramePr>
            <a:graphicFrameLocks noChangeAspect="1"/>
          </p:cNvGraphicFramePr>
          <p:nvPr/>
        </p:nvGraphicFramePr>
        <p:xfrm>
          <a:off x="2590800" y="2233613"/>
          <a:ext cx="2908300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77" name="公式" r:id="rId9" imgW="891434" imgH="289733" progId="Equation.3">
                  <p:embed/>
                </p:oleObj>
              </mc:Choice>
              <mc:Fallback>
                <p:oleObj name="公式" r:id="rId9" imgW="891434" imgH="289733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2233613"/>
                        <a:ext cx="2908300" cy="90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5" name="AutoShape 17"/>
          <p:cNvSpPr>
            <a:spLocks noChangeArrowheads="1"/>
          </p:cNvSpPr>
          <p:nvPr/>
        </p:nvSpPr>
        <p:spPr bwMode="auto">
          <a:xfrm>
            <a:off x="1295400" y="2209800"/>
            <a:ext cx="838200" cy="609600"/>
          </a:xfrm>
          <a:prstGeom prst="rightArrow">
            <a:avLst>
              <a:gd name="adj1" fmla="val 50000"/>
              <a:gd name="adj2" fmla="val 34375"/>
            </a:avLst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5306" name="Text Box 18"/>
          <p:cNvSpPr txBox="1">
            <a:spLocks noChangeArrowheads="1"/>
          </p:cNvSpPr>
          <p:nvPr/>
        </p:nvSpPr>
        <p:spPr bwMode="auto">
          <a:xfrm>
            <a:off x="1981200" y="3200400"/>
            <a:ext cx="5257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故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f(z)=u(x,y)+iv(x,y)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在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 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点可导</a:t>
            </a:r>
          </a:p>
        </p:txBody>
      </p:sp>
      <p:sp>
        <p:nvSpPr>
          <p:cNvPr id="55307" name="Text Box 20"/>
          <p:cNvSpPr txBox="1">
            <a:spLocks noChangeArrowheads="1"/>
          </p:cNvSpPr>
          <p:nvPr/>
        </p:nvSpPr>
        <p:spPr bwMode="auto">
          <a:xfrm>
            <a:off x="0" y="4953000"/>
            <a:ext cx="36576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当考虑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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z</a:t>
            </a:r>
            <a:r>
              <a:rPr lang="zh-CN" altLang="en-US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沿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径向和沿恒向趋于零时，有</a:t>
            </a:r>
          </a:p>
        </p:txBody>
      </p:sp>
      <p:graphicFrame>
        <p:nvGraphicFramePr>
          <p:cNvPr id="55308" name="Object 21"/>
          <p:cNvGraphicFramePr>
            <a:graphicFrameLocks noChangeAspect="1"/>
          </p:cNvGraphicFramePr>
          <p:nvPr/>
        </p:nvGraphicFramePr>
        <p:xfrm>
          <a:off x="5070475" y="4214813"/>
          <a:ext cx="20828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78" name="公式" r:id="rId11" imgW="617114" imgH="289733" progId="Equation.3">
                  <p:embed/>
                </p:oleObj>
              </mc:Choice>
              <mc:Fallback>
                <p:oleObj name="公式" r:id="rId11" imgW="617114" imgH="289733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0475" y="4214813"/>
                        <a:ext cx="20828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9" name="Object 22"/>
          <p:cNvGraphicFramePr>
            <a:graphicFrameLocks noChangeAspect="1"/>
          </p:cNvGraphicFramePr>
          <p:nvPr/>
        </p:nvGraphicFramePr>
        <p:xfrm>
          <a:off x="5070475" y="5586413"/>
          <a:ext cx="2397125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79" name="公式" r:id="rId13" imgW="716209" imgH="289733" progId="Equation.3">
                  <p:embed/>
                </p:oleObj>
              </mc:Choice>
              <mc:Fallback>
                <p:oleObj name="公式" r:id="rId13" imgW="716209" imgH="289733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0475" y="5586413"/>
                        <a:ext cx="2397125" cy="90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Line 2"/>
          <p:cNvSpPr>
            <a:spLocks noChangeShapeType="1"/>
          </p:cNvSpPr>
          <p:nvPr/>
        </p:nvSpPr>
        <p:spPr bwMode="auto">
          <a:xfrm flipV="1">
            <a:off x="3124200" y="1981200"/>
            <a:ext cx="60198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323" name="Text Box 3"/>
          <p:cNvSpPr txBox="1">
            <a:spLocks noChangeArrowheads="1"/>
          </p:cNvSpPr>
          <p:nvPr/>
        </p:nvSpPr>
        <p:spPr bwMode="auto">
          <a:xfrm>
            <a:off x="0" y="0"/>
            <a:ext cx="55403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zh-CN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例：试推导极坐标下的</a:t>
            </a: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C.R.</a:t>
            </a:r>
            <a:r>
              <a:rPr lang="zh-CN" altLang="zh-CN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方程：</a:t>
            </a:r>
            <a:endParaRPr lang="zh-CN" altLang="en-US" sz="2800" b="1">
              <a:solidFill>
                <a:srgbClr val="000000"/>
              </a:solidFill>
              <a:latin typeface="Book Antiqua" panose="02040602050305030304" pitchFamily="18" charset="0"/>
              <a:ea typeface="楷体_GB2312" pitchFamily="49" charset="-122"/>
            </a:endParaRPr>
          </a:p>
        </p:txBody>
      </p:sp>
      <p:sp>
        <p:nvSpPr>
          <p:cNvPr id="56324" name="Text Box 4"/>
          <p:cNvSpPr txBox="1">
            <a:spLocks noChangeArrowheads="1"/>
          </p:cNvSpPr>
          <p:nvPr/>
        </p:nvSpPr>
        <p:spPr bwMode="auto">
          <a:xfrm>
            <a:off x="457200" y="1828800"/>
            <a:ext cx="1676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方法一：</a:t>
            </a:r>
          </a:p>
        </p:txBody>
      </p:sp>
      <p:graphicFrame>
        <p:nvGraphicFramePr>
          <p:cNvPr id="56325" name="Object 5"/>
          <p:cNvGraphicFramePr>
            <a:graphicFrameLocks noChangeAspect="1"/>
          </p:cNvGraphicFramePr>
          <p:nvPr/>
        </p:nvGraphicFramePr>
        <p:xfrm>
          <a:off x="650875" y="709613"/>
          <a:ext cx="20828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97" name="公式" r:id="rId3" imgW="617114" imgH="289733" progId="Equation.3">
                  <p:embed/>
                </p:oleObj>
              </mc:Choice>
              <mc:Fallback>
                <p:oleObj name="公式" r:id="rId3" imgW="617114" imgH="289733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875" y="709613"/>
                        <a:ext cx="20828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6" name="Object 6"/>
          <p:cNvGraphicFramePr>
            <a:graphicFrameLocks noChangeAspect="1"/>
          </p:cNvGraphicFramePr>
          <p:nvPr/>
        </p:nvGraphicFramePr>
        <p:xfrm>
          <a:off x="5070475" y="785813"/>
          <a:ext cx="2397125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98" name="公式" r:id="rId5" imgW="716209" imgH="289733" progId="Equation.3">
                  <p:embed/>
                </p:oleObj>
              </mc:Choice>
              <mc:Fallback>
                <p:oleObj name="公式" r:id="rId5" imgW="716209" imgH="289733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0475" y="785813"/>
                        <a:ext cx="2397125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7" name="Text Box 7"/>
          <p:cNvSpPr txBox="1">
            <a:spLocks noChangeArrowheads="1"/>
          </p:cNvSpPr>
          <p:nvPr/>
        </p:nvSpPr>
        <p:spPr bwMode="auto">
          <a:xfrm>
            <a:off x="0" y="2438400"/>
            <a:ext cx="37338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当分别考虑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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z</a:t>
            </a:r>
            <a:r>
              <a:rPr lang="zh-CN" altLang="en-US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沿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径向和沿横向趋于零时，</a:t>
            </a:r>
          </a:p>
        </p:txBody>
      </p:sp>
      <p:graphicFrame>
        <p:nvGraphicFramePr>
          <p:cNvPr id="56328" name="Object 8"/>
          <p:cNvGraphicFramePr>
            <a:graphicFrameLocks noChangeAspect="1"/>
          </p:cNvGraphicFramePr>
          <p:nvPr/>
        </p:nvGraphicFramePr>
        <p:xfrm>
          <a:off x="3862388" y="2306638"/>
          <a:ext cx="2028825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99" name="公式" r:id="rId7" imgW="480166" imgH="159926" progId="Equation.3">
                  <p:embed/>
                </p:oleObj>
              </mc:Choice>
              <mc:Fallback>
                <p:oleObj name="公式" r:id="rId7" imgW="480166" imgH="159926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2388" y="2306638"/>
                        <a:ext cx="2028825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9" name="Object 9"/>
          <p:cNvGraphicFramePr>
            <a:graphicFrameLocks noChangeAspect="1"/>
          </p:cNvGraphicFramePr>
          <p:nvPr/>
        </p:nvGraphicFramePr>
        <p:xfrm>
          <a:off x="3967163" y="3157538"/>
          <a:ext cx="43878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200" name="公式" r:id="rId9" imgW="1287815" imgH="129383" progId="Equation.3">
                  <p:embed/>
                </p:oleObj>
              </mc:Choice>
              <mc:Fallback>
                <p:oleObj name="公式" r:id="rId9" imgW="1287815" imgH="129383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7163" y="3157538"/>
                        <a:ext cx="438785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30" name="Rectangle 10"/>
          <p:cNvSpPr>
            <a:spLocks noChangeArrowheads="1"/>
          </p:cNvSpPr>
          <p:nvPr/>
        </p:nvSpPr>
        <p:spPr bwMode="auto">
          <a:xfrm>
            <a:off x="0" y="3462338"/>
            <a:ext cx="2336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沿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径向趋于零</a:t>
            </a:r>
          </a:p>
        </p:txBody>
      </p:sp>
      <p:graphicFrame>
        <p:nvGraphicFramePr>
          <p:cNvPr id="56331" name="Object 11"/>
          <p:cNvGraphicFramePr>
            <a:graphicFrameLocks noChangeAspect="1"/>
          </p:cNvGraphicFramePr>
          <p:nvPr/>
        </p:nvGraphicFramePr>
        <p:xfrm>
          <a:off x="493713" y="4044950"/>
          <a:ext cx="8281987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201" name="公式" r:id="rId11" imgW="3231022" imgH="327487" progId="Equation.3">
                  <p:embed/>
                </p:oleObj>
              </mc:Choice>
              <mc:Fallback>
                <p:oleObj name="公式" r:id="rId11" imgW="3231022" imgH="327487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713" y="4044950"/>
                        <a:ext cx="8281987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32" name="Object 12"/>
          <p:cNvGraphicFramePr>
            <a:graphicFrameLocks noChangeAspect="1"/>
          </p:cNvGraphicFramePr>
          <p:nvPr/>
        </p:nvGraphicFramePr>
        <p:xfrm>
          <a:off x="942975" y="5383213"/>
          <a:ext cx="7800975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202" name="公式" r:id="rId13" imgW="3040486" imgH="327487" progId="Equation.3">
                  <p:embed/>
                </p:oleObj>
              </mc:Choice>
              <mc:Fallback>
                <p:oleObj name="公式" r:id="rId13" imgW="3040486" imgH="327487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2975" y="5383213"/>
                        <a:ext cx="7800975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Line 2050"/>
          <p:cNvSpPr>
            <a:spLocks noChangeShapeType="1"/>
          </p:cNvSpPr>
          <p:nvPr/>
        </p:nvSpPr>
        <p:spPr bwMode="auto">
          <a:xfrm flipV="1">
            <a:off x="3124200" y="1295400"/>
            <a:ext cx="60198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57347" name="Object 2067"/>
          <p:cNvGraphicFramePr>
            <a:graphicFrameLocks noChangeAspect="1"/>
          </p:cNvGraphicFramePr>
          <p:nvPr/>
        </p:nvGraphicFramePr>
        <p:xfrm>
          <a:off x="498475" y="49213"/>
          <a:ext cx="8145463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215" name="公式" r:id="rId3" imgW="3261218" imgH="327487" progId="Equation.3">
                  <p:embed/>
                </p:oleObj>
              </mc:Choice>
              <mc:Fallback>
                <p:oleObj name="公式" r:id="rId3" imgW="3261218" imgH="327487" progId="Equation.3">
                  <p:embed/>
                  <p:pic>
                    <p:nvPicPr>
                      <p:cNvPr id="0" name="Object 20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475" y="49213"/>
                        <a:ext cx="8145463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8" name="Object 2068"/>
          <p:cNvGraphicFramePr>
            <a:graphicFrameLocks noChangeAspect="1"/>
          </p:cNvGraphicFramePr>
          <p:nvPr/>
        </p:nvGraphicFramePr>
        <p:xfrm>
          <a:off x="723900" y="1606550"/>
          <a:ext cx="2817813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216" name="公式" r:id="rId5" imgW="975218" imgH="297369" progId="Equation.3">
                  <p:embed/>
                </p:oleObj>
              </mc:Choice>
              <mc:Fallback>
                <p:oleObj name="公式" r:id="rId5" imgW="975218" imgH="297369" progId="Equation.3">
                  <p:embed/>
                  <p:pic>
                    <p:nvPicPr>
                      <p:cNvPr id="0" name="Object 20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" y="1606550"/>
                        <a:ext cx="2817813" cy="93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49" name="Rectangle 2069"/>
          <p:cNvSpPr>
            <a:spLocks noChangeArrowheads="1"/>
          </p:cNvSpPr>
          <p:nvPr/>
        </p:nvSpPr>
        <p:spPr bwMode="auto">
          <a:xfrm>
            <a:off x="5175250" y="1828800"/>
            <a:ext cx="23495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沿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横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向趋于零</a:t>
            </a:r>
          </a:p>
        </p:txBody>
      </p:sp>
      <p:graphicFrame>
        <p:nvGraphicFramePr>
          <p:cNvPr id="57350" name="Object 2070"/>
          <p:cNvGraphicFramePr>
            <a:graphicFrameLocks noChangeAspect="1"/>
          </p:cNvGraphicFramePr>
          <p:nvPr/>
        </p:nvGraphicFramePr>
        <p:xfrm>
          <a:off x="561975" y="2868613"/>
          <a:ext cx="8175625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217" name="公式" r:id="rId7" imgW="3268874" imgH="327487" progId="Equation.3">
                  <p:embed/>
                </p:oleObj>
              </mc:Choice>
              <mc:Fallback>
                <p:oleObj name="公式" r:id="rId7" imgW="3268874" imgH="327487" progId="Equation.3">
                  <p:embed/>
                  <p:pic>
                    <p:nvPicPr>
                      <p:cNvPr id="0" name="Object 20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975" y="2868613"/>
                        <a:ext cx="8175625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51" name="Object 2071"/>
          <p:cNvGraphicFramePr>
            <a:graphicFrameLocks noChangeAspect="1"/>
          </p:cNvGraphicFramePr>
          <p:nvPr/>
        </p:nvGraphicFramePr>
        <p:xfrm>
          <a:off x="874713" y="4425950"/>
          <a:ext cx="2963862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218" name="公式" r:id="rId9" imgW="1150443" imgH="297369" progId="Equation.3">
                  <p:embed/>
                </p:oleObj>
              </mc:Choice>
              <mc:Fallback>
                <p:oleObj name="公式" r:id="rId9" imgW="1150443" imgH="297369" progId="Equation.3">
                  <p:embed/>
                  <p:pic>
                    <p:nvPicPr>
                      <p:cNvPr id="0" name="Object 20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4713" y="4425950"/>
                        <a:ext cx="2963862" cy="93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2" name="AutoShape 2072"/>
          <p:cNvSpPr>
            <a:spLocks noChangeArrowheads="1"/>
          </p:cNvSpPr>
          <p:nvPr/>
        </p:nvSpPr>
        <p:spPr bwMode="auto">
          <a:xfrm>
            <a:off x="3962400" y="5334000"/>
            <a:ext cx="762000" cy="609600"/>
          </a:xfrm>
          <a:prstGeom prst="rightArrow">
            <a:avLst>
              <a:gd name="adj1" fmla="val 50000"/>
              <a:gd name="adj2" fmla="val 31250"/>
            </a:avLst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57353" name="Object 2073"/>
          <p:cNvGraphicFramePr>
            <a:graphicFrameLocks noChangeAspect="1"/>
          </p:cNvGraphicFramePr>
          <p:nvPr/>
        </p:nvGraphicFramePr>
        <p:xfrm>
          <a:off x="5756275" y="4367213"/>
          <a:ext cx="20828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219" name="公式" r:id="rId11" imgW="617114" imgH="289733" progId="Equation.3">
                  <p:embed/>
                </p:oleObj>
              </mc:Choice>
              <mc:Fallback>
                <p:oleObj name="公式" r:id="rId11" imgW="617114" imgH="289733" progId="Equation.3">
                  <p:embed/>
                  <p:pic>
                    <p:nvPicPr>
                      <p:cNvPr id="0" name="Object 20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6275" y="4367213"/>
                        <a:ext cx="20828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54" name="Object 2074"/>
          <p:cNvGraphicFramePr>
            <a:graphicFrameLocks noChangeAspect="1"/>
          </p:cNvGraphicFramePr>
          <p:nvPr/>
        </p:nvGraphicFramePr>
        <p:xfrm>
          <a:off x="5680075" y="5399088"/>
          <a:ext cx="2398713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220" name="公式" r:id="rId13" imgW="716209" imgH="289733" progId="Equation.3">
                  <p:embed/>
                </p:oleObj>
              </mc:Choice>
              <mc:Fallback>
                <p:oleObj name="公式" r:id="rId13" imgW="716209" imgH="289733" progId="Equation.3">
                  <p:embed/>
                  <p:pic>
                    <p:nvPicPr>
                      <p:cNvPr id="0" name="Object 20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0075" y="5399088"/>
                        <a:ext cx="2398713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5" name="Line 2075"/>
          <p:cNvSpPr>
            <a:spLocks noChangeShapeType="1"/>
          </p:cNvSpPr>
          <p:nvPr/>
        </p:nvSpPr>
        <p:spPr bwMode="auto">
          <a:xfrm flipV="1">
            <a:off x="5029200" y="4191000"/>
            <a:ext cx="4191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56" name="Line 2076"/>
          <p:cNvSpPr>
            <a:spLocks noChangeShapeType="1"/>
          </p:cNvSpPr>
          <p:nvPr/>
        </p:nvSpPr>
        <p:spPr bwMode="auto">
          <a:xfrm>
            <a:off x="4953000" y="4191000"/>
            <a:ext cx="0" cy="22098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Line 2"/>
          <p:cNvSpPr>
            <a:spLocks noChangeShapeType="1"/>
          </p:cNvSpPr>
          <p:nvPr/>
        </p:nvSpPr>
        <p:spPr bwMode="auto">
          <a:xfrm flipV="1">
            <a:off x="3200400" y="1371600"/>
            <a:ext cx="60198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371" name="Text Box 4"/>
          <p:cNvSpPr txBox="1">
            <a:spLocks noChangeArrowheads="1"/>
          </p:cNvSpPr>
          <p:nvPr/>
        </p:nvSpPr>
        <p:spPr bwMode="auto">
          <a:xfrm>
            <a:off x="228600" y="0"/>
            <a:ext cx="1676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方法二：</a:t>
            </a:r>
          </a:p>
        </p:txBody>
      </p:sp>
      <p:sp>
        <p:nvSpPr>
          <p:cNvPr id="58372" name="Text Box 7"/>
          <p:cNvSpPr txBox="1">
            <a:spLocks noChangeArrowheads="1"/>
          </p:cNvSpPr>
          <p:nvPr/>
        </p:nvSpPr>
        <p:spPr bwMode="auto">
          <a:xfrm>
            <a:off x="1905000" y="0"/>
            <a:ext cx="3657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从直角坐标关系出发</a:t>
            </a:r>
          </a:p>
        </p:txBody>
      </p:sp>
      <p:graphicFrame>
        <p:nvGraphicFramePr>
          <p:cNvPr id="58373" name="Object 13"/>
          <p:cNvGraphicFramePr>
            <a:graphicFrameLocks noChangeAspect="1"/>
          </p:cNvGraphicFramePr>
          <p:nvPr/>
        </p:nvGraphicFramePr>
        <p:xfrm>
          <a:off x="1951038" y="661988"/>
          <a:ext cx="491013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81" name="公式" r:id="rId3" imgW="1699083" imgH="106476" progId="Equation.3">
                  <p:embed/>
                </p:oleObj>
              </mc:Choice>
              <mc:Fallback>
                <p:oleObj name="公式" r:id="rId3" imgW="1699083" imgH="106476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1038" y="661988"/>
                        <a:ext cx="4910137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4" name="Object 14"/>
          <p:cNvGraphicFramePr>
            <a:graphicFrameLocks noChangeAspect="1"/>
          </p:cNvGraphicFramePr>
          <p:nvPr/>
        </p:nvGraphicFramePr>
        <p:xfrm>
          <a:off x="654050" y="1776413"/>
          <a:ext cx="3375025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82" name="公式" r:id="rId5" imgW="1173409" imgH="289733" progId="Equation.3">
                  <p:embed/>
                </p:oleObj>
              </mc:Choice>
              <mc:Fallback>
                <p:oleObj name="公式" r:id="rId5" imgW="1173409" imgH="289733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050" y="1776413"/>
                        <a:ext cx="3375025" cy="90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5" name="Object 15"/>
          <p:cNvGraphicFramePr>
            <a:graphicFrameLocks noChangeAspect="1"/>
          </p:cNvGraphicFramePr>
          <p:nvPr/>
        </p:nvGraphicFramePr>
        <p:xfrm>
          <a:off x="4200525" y="1776413"/>
          <a:ext cx="3409950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83" name="公式" r:id="rId7" imgW="1196375" imgH="289733" progId="Equation.3">
                  <p:embed/>
                </p:oleObj>
              </mc:Choice>
              <mc:Fallback>
                <p:oleObj name="公式" r:id="rId7" imgW="1196375" imgH="289733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0525" y="1776413"/>
                        <a:ext cx="3409950" cy="90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6" name="Object 16"/>
          <p:cNvGraphicFramePr>
            <a:graphicFrameLocks noChangeAspect="1"/>
          </p:cNvGraphicFramePr>
          <p:nvPr/>
        </p:nvGraphicFramePr>
        <p:xfrm>
          <a:off x="620713" y="4214813"/>
          <a:ext cx="3375025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84" name="公式" r:id="rId9" imgW="1173409" imgH="289733" progId="Equation.3">
                  <p:embed/>
                </p:oleObj>
              </mc:Choice>
              <mc:Fallback>
                <p:oleObj name="公式" r:id="rId9" imgW="1173409" imgH="289733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713" y="4214813"/>
                        <a:ext cx="3375025" cy="90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7" name="Object 17"/>
          <p:cNvGraphicFramePr>
            <a:graphicFrameLocks noChangeAspect="1"/>
          </p:cNvGraphicFramePr>
          <p:nvPr/>
        </p:nvGraphicFramePr>
        <p:xfrm>
          <a:off x="4106863" y="4291013"/>
          <a:ext cx="3409950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85" name="公式" r:id="rId11" imgW="1196375" imgH="289733" progId="Equation.3">
                  <p:embed/>
                </p:oleObj>
              </mc:Choice>
              <mc:Fallback>
                <p:oleObj name="公式" r:id="rId11" imgW="1196375" imgH="289733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6863" y="4291013"/>
                        <a:ext cx="3409950" cy="90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8" name="Object 18"/>
          <p:cNvGraphicFramePr>
            <a:graphicFrameLocks noChangeAspect="1"/>
          </p:cNvGraphicFramePr>
          <p:nvPr/>
        </p:nvGraphicFramePr>
        <p:xfrm>
          <a:off x="1306513" y="3071813"/>
          <a:ext cx="340836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86" name="公式" r:id="rId13" imgW="1196375" imgH="289733" progId="Equation.3">
                  <p:embed/>
                </p:oleObj>
              </mc:Choice>
              <mc:Fallback>
                <p:oleObj name="公式" r:id="rId13" imgW="1196375" imgH="289733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6513" y="3071813"/>
                        <a:ext cx="3408362" cy="90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9" name="Object 19"/>
          <p:cNvGraphicFramePr>
            <a:graphicFrameLocks noChangeAspect="1"/>
          </p:cNvGraphicFramePr>
          <p:nvPr/>
        </p:nvGraphicFramePr>
        <p:xfrm>
          <a:off x="1568450" y="5553075"/>
          <a:ext cx="3652838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87" name="公式" r:id="rId15" imgW="1280160" imgH="289733" progId="Equation.3">
                  <p:embed/>
                </p:oleObj>
              </mc:Choice>
              <mc:Fallback>
                <p:oleObj name="公式" r:id="rId15" imgW="1280160" imgH="289733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8450" y="5553075"/>
                        <a:ext cx="3652838" cy="90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Line 2"/>
          <p:cNvSpPr>
            <a:spLocks noChangeShapeType="1"/>
          </p:cNvSpPr>
          <p:nvPr/>
        </p:nvSpPr>
        <p:spPr bwMode="auto">
          <a:xfrm>
            <a:off x="0" y="12192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59395" name="Object 6"/>
          <p:cNvGraphicFramePr>
            <a:graphicFrameLocks noChangeAspect="1"/>
          </p:cNvGraphicFramePr>
          <p:nvPr/>
        </p:nvGraphicFramePr>
        <p:xfrm>
          <a:off x="87313" y="100013"/>
          <a:ext cx="396716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69" name="公式" r:id="rId3" imgW="1394566" imgH="289733" progId="Equation.3">
                  <p:embed/>
                </p:oleObj>
              </mc:Choice>
              <mc:Fallback>
                <p:oleObj name="公式" r:id="rId3" imgW="1394566" imgH="289733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313" y="100013"/>
                        <a:ext cx="3967162" cy="90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6" name="Object 8"/>
          <p:cNvGraphicFramePr>
            <a:graphicFrameLocks noChangeAspect="1"/>
          </p:cNvGraphicFramePr>
          <p:nvPr/>
        </p:nvGraphicFramePr>
        <p:xfrm>
          <a:off x="4757738" y="100013"/>
          <a:ext cx="424656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70" name="公式" r:id="rId5" imgW="1501317" imgH="289733" progId="Equation.3">
                  <p:embed/>
                </p:oleObj>
              </mc:Choice>
              <mc:Fallback>
                <p:oleObj name="公式" r:id="rId5" imgW="1501317" imgH="289733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7738" y="100013"/>
                        <a:ext cx="4246562" cy="90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7" name="Rectangle 12"/>
          <p:cNvSpPr>
            <a:spLocks noChangeArrowheads="1"/>
          </p:cNvSpPr>
          <p:nvPr/>
        </p:nvSpPr>
        <p:spPr bwMode="auto">
          <a:xfrm>
            <a:off x="457200" y="16764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同理</a:t>
            </a:r>
          </a:p>
        </p:txBody>
      </p:sp>
      <p:graphicFrame>
        <p:nvGraphicFramePr>
          <p:cNvPr id="59398" name="Object 13"/>
          <p:cNvGraphicFramePr>
            <a:graphicFrameLocks noChangeAspect="1"/>
          </p:cNvGraphicFramePr>
          <p:nvPr/>
        </p:nvGraphicFramePr>
        <p:xfrm>
          <a:off x="1647825" y="1700213"/>
          <a:ext cx="4594225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71" name="公式" r:id="rId7" imgW="1622954" imgH="289733" progId="Equation.3">
                  <p:embed/>
                </p:oleObj>
              </mc:Choice>
              <mc:Fallback>
                <p:oleObj name="公式" r:id="rId7" imgW="1622954" imgH="289733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7825" y="1700213"/>
                        <a:ext cx="4594225" cy="90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9" name="Object 14"/>
          <p:cNvGraphicFramePr>
            <a:graphicFrameLocks noChangeAspect="1"/>
          </p:cNvGraphicFramePr>
          <p:nvPr/>
        </p:nvGraphicFramePr>
        <p:xfrm>
          <a:off x="1638300" y="3071813"/>
          <a:ext cx="4384675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72" name="公式" r:id="rId9" imgW="1546825" imgH="289733" progId="Equation.3">
                  <p:embed/>
                </p:oleObj>
              </mc:Choice>
              <mc:Fallback>
                <p:oleObj name="公式" r:id="rId9" imgW="1546825" imgH="289733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8300" y="3071813"/>
                        <a:ext cx="4384675" cy="90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400" name="AutoShape 15"/>
          <p:cNvSpPr>
            <a:spLocks noChangeArrowheads="1"/>
          </p:cNvSpPr>
          <p:nvPr/>
        </p:nvSpPr>
        <p:spPr bwMode="auto">
          <a:xfrm>
            <a:off x="533400" y="4648200"/>
            <a:ext cx="762000" cy="609600"/>
          </a:xfrm>
          <a:prstGeom prst="rightArrow">
            <a:avLst>
              <a:gd name="adj1" fmla="val 50000"/>
              <a:gd name="adj2" fmla="val 31250"/>
            </a:avLst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59401" name="Object 16"/>
          <p:cNvGraphicFramePr>
            <a:graphicFrameLocks noChangeAspect="1"/>
          </p:cNvGraphicFramePr>
          <p:nvPr/>
        </p:nvGraphicFramePr>
        <p:xfrm>
          <a:off x="2098675" y="4713288"/>
          <a:ext cx="2084388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73" name="公式" r:id="rId11" imgW="617114" imgH="289733" progId="Equation.3">
                  <p:embed/>
                </p:oleObj>
              </mc:Choice>
              <mc:Fallback>
                <p:oleObj name="公式" r:id="rId11" imgW="617114" imgH="289733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8675" y="4713288"/>
                        <a:ext cx="2084388" cy="90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02" name="Object 17"/>
          <p:cNvGraphicFramePr>
            <a:graphicFrameLocks noChangeAspect="1"/>
          </p:cNvGraphicFramePr>
          <p:nvPr/>
        </p:nvGraphicFramePr>
        <p:xfrm>
          <a:off x="5375275" y="4519613"/>
          <a:ext cx="2398713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74" name="公式" r:id="rId13" imgW="716209" imgH="289733" progId="Equation.3">
                  <p:embed/>
                </p:oleObj>
              </mc:Choice>
              <mc:Fallback>
                <p:oleObj name="公式" r:id="rId13" imgW="716209" imgH="289733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5275" y="4519613"/>
                        <a:ext cx="2398713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403" name="Line 18"/>
          <p:cNvSpPr>
            <a:spLocks noChangeShapeType="1"/>
          </p:cNvSpPr>
          <p:nvPr/>
        </p:nvSpPr>
        <p:spPr bwMode="auto">
          <a:xfrm flipV="1">
            <a:off x="4800600" y="4191000"/>
            <a:ext cx="4191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404" name="Line 20"/>
          <p:cNvSpPr>
            <a:spLocks noChangeShapeType="1"/>
          </p:cNvSpPr>
          <p:nvPr/>
        </p:nvSpPr>
        <p:spPr bwMode="auto">
          <a:xfrm>
            <a:off x="4267200" y="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107504" y="116632"/>
            <a:ext cx="126669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zh-CN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例：</a:t>
            </a: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若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2225468"/>
              </p:ext>
            </p:extLst>
          </p:nvPr>
        </p:nvGraphicFramePr>
        <p:xfrm>
          <a:off x="1539521" y="111673"/>
          <a:ext cx="374650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15" name="Equation" r:id="rId3" imgW="1676160" imgH="228600" progId="Equation.DSMT4">
                  <p:embed/>
                </p:oleObj>
              </mc:Choice>
              <mc:Fallback>
                <p:oleObj name="Equation" r:id="rId3" imgW="1676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39521" y="111673"/>
                        <a:ext cx="3746500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5381585" y="200018"/>
            <a:ext cx="205537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求</a:t>
            </a:r>
            <a:r>
              <a:rPr lang="en-US" altLang="zh-CN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C.R. </a:t>
            </a: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条件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4857291"/>
              </p:ext>
            </p:extLst>
          </p:nvPr>
        </p:nvGraphicFramePr>
        <p:xfrm>
          <a:off x="251520" y="650833"/>
          <a:ext cx="4320480" cy="6374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16" name="Equation" r:id="rId5" imgW="1549080" imgH="228600" progId="Equation.DSMT4">
                  <p:embed/>
                </p:oleObj>
              </mc:Choice>
              <mc:Fallback>
                <p:oleObj name="Equation" r:id="rId5" imgW="15490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1520" y="650833"/>
                        <a:ext cx="4320480" cy="6374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0969304"/>
              </p:ext>
            </p:extLst>
          </p:nvPr>
        </p:nvGraphicFramePr>
        <p:xfrm>
          <a:off x="107504" y="1196752"/>
          <a:ext cx="7650163" cy="2617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17" name="Equation" r:id="rId7" imgW="2743200" imgH="939600" progId="Equation.DSMT4">
                  <p:embed/>
                </p:oleObj>
              </mc:Choice>
              <mc:Fallback>
                <p:oleObj name="Equation" r:id="rId7" imgW="2743200" imgH="939600" progId="Equation.DSMT4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7504" y="1196752"/>
                        <a:ext cx="7650163" cy="2617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3131700"/>
              </p:ext>
            </p:extLst>
          </p:nvPr>
        </p:nvGraphicFramePr>
        <p:xfrm>
          <a:off x="4927600" y="26670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18" name="Equation" r:id="rId9" imgW="914400" imgH="198720" progId="Equation.DSMT4">
                  <p:embed/>
                </p:oleObj>
              </mc:Choice>
              <mc:Fallback>
                <p:oleObj name="Equation" r:id="rId9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27600" y="26670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559461"/>
              </p:ext>
            </p:extLst>
          </p:nvPr>
        </p:nvGraphicFramePr>
        <p:xfrm>
          <a:off x="102041" y="3873686"/>
          <a:ext cx="7402513" cy="1379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19" name="Equation" r:id="rId11" imgW="2654280" imgH="495000" progId="Equation.DSMT4">
                  <p:embed/>
                </p:oleObj>
              </mc:Choice>
              <mc:Fallback>
                <p:oleObj name="Equation" r:id="rId11" imgW="2654280" imgH="49500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2041" y="3873686"/>
                        <a:ext cx="7402513" cy="1379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2234518"/>
              </p:ext>
            </p:extLst>
          </p:nvPr>
        </p:nvGraphicFramePr>
        <p:xfrm>
          <a:off x="6156176" y="5013176"/>
          <a:ext cx="2084388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20" name="公式" r:id="rId13" imgW="617114" imgH="289733" progId="Equation.3">
                  <p:embed/>
                </p:oleObj>
              </mc:Choice>
              <mc:Fallback>
                <p:oleObj name="公式" r:id="rId13" imgW="617114" imgH="289733" progId="Equation.3">
                  <p:embed/>
                  <p:pic>
                    <p:nvPicPr>
                      <p:cNvPr id="59401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176" y="5013176"/>
                        <a:ext cx="2084388" cy="90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480165"/>
              </p:ext>
            </p:extLst>
          </p:nvPr>
        </p:nvGraphicFramePr>
        <p:xfrm>
          <a:off x="6080956" y="5877809"/>
          <a:ext cx="2398713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21" name="公式" r:id="rId15" imgW="716209" imgH="289733" progId="Equation.3">
                  <p:embed/>
                </p:oleObj>
              </mc:Choice>
              <mc:Fallback>
                <p:oleObj name="公式" r:id="rId15" imgW="716209" imgH="289733" progId="Equation.3">
                  <p:embed/>
                  <p:pic>
                    <p:nvPicPr>
                      <p:cNvPr id="59402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0956" y="5877809"/>
                        <a:ext cx="2398713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5260779"/>
              </p:ext>
            </p:extLst>
          </p:nvPr>
        </p:nvGraphicFramePr>
        <p:xfrm>
          <a:off x="1633538" y="5002213"/>
          <a:ext cx="1808162" cy="182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22" name="Equation" r:id="rId17" imgW="787320" imgH="863280" progId="Equation.DSMT4">
                  <p:embed/>
                </p:oleObj>
              </mc:Choice>
              <mc:Fallback>
                <p:oleObj name="Equation" r:id="rId17" imgW="787320" imgH="863280" progId="Equation.DSMT4">
                  <p:embed/>
                  <p:pic>
                    <p:nvPicPr>
                      <p:cNvPr id="9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3538" y="5002213"/>
                        <a:ext cx="1808162" cy="182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6476509"/>
      </p:ext>
    </p:extLst>
  </p:cSld>
  <p:clrMapOvr>
    <a:masterClrMapping/>
  </p:clrMapOvr>
  <p:transition>
    <p:random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107504" y="116632"/>
            <a:ext cx="126669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zh-CN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例：</a:t>
            </a: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若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5213112"/>
              </p:ext>
            </p:extLst>
          </p:nvPr>
        </p:nvGraphicFramePr>
        <p:xfrm>
          <a:off x="1639888" y="111125"/>
          <a:ext cx="3546475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01" name="Equation" r:id="rId3" imgW="1587240" imgH="228600" progId="Equation.DSMT4">
                  <p:embed/>
                </p:oleObj>
              </mc:Choice>
              <mc:Fallback>
                <p:oleObj name="Equation" r:id="rId3" imgW="1587240" imgH="22860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39888" y="111125"/>
                        <a:ext cx="3546475" cy="509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5381585" y="200018"/>
            <a:ext cx="205537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求</a:t>
            </a:r>
            <a:r>
              <a:rPr lang="en-US" altLang="zh-CN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C.R. </a:t>
            </a: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条件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9825245"/>
              </p:ext>
            </p:extLst>
          </p:nvPr>
        </p:nvGraphicFramePr>
        <p:xfrm>
          <a:off x="-55563" y="723900"/>
          <a:ext cx="8466138" cy="406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02" name="Equation" r:id="rId5" imgW="3035160" imgH="1460160" progId="Equation.DSMT4">
                  <p:embed/>
                </p:oleObj>
              </mc:Choice>
              <mc:Fallback>
                <p:oleObj name="Equation" r:id="rId5" imgW="3035160" imgH="146016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55563" y="723900"/>
                        <a:ext cx="8466138" cy="4067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6945274"/>
              </p:ext>
            </p:extLst>
          </p:nvPr>
        </p:nvGraphicFramePr>
        <p:xfrm>
          <a:off x="1547664" y="4653136"/>
          <a:ext cx="2333707" cy="20529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03" name="Equation" r:id="rId7" imgW="901440" imgH="863280" progId="Equation.DSMT4">
                  <p:embed/>
                </p:oleObj>
              </mc:Choice>
              <mc:Fallback>
                <p:oleObj name="Equation" r:id="rId7" imgW="901440" imgH="863280" progId="Equation.DSMT4">
                  <p:embed/>
                  <p:pic>
                    <p:nvPicPr>
                      <p:cNvPr id="11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4653136"/>
                        <a:ext cx="2333707" cy="20529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5004048" y="5453504"/>
            <a:ext cx="162736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量纲分析</a:t>
            </a:r>
          </a:p>
        </p:txBody>
      </p:sp>
    </p:spTree>
    <p:extLst>
      <p:ext uri="{BB962C8B-B14F-4D97-AF65-F5344CB8AC3E}">
        <p14:creationId xmlns:p14="http://schemas.microsoft.com/office/powerpoint/2010/main" val="3473466513"/>
      </p:ext>
    </p:extLst>
  </p:cSld>
  <p:clrMapOvr>
    <a:masterClrMapping/>
  </p:clrMapOvr>
  <p:transition>
    <p:random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8"/>
          <p:cNvSpPr>
            <a:spLocks noChangeArrowheads="1"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effectLst/>
          <a:scene3d>
            <a:camera prst="legacyPerspectiveBottom"/>
            <a:lightRig rig="legacyFlat3" dir="t"/>
          </a:scene3d>
          <a:sp3d extrusionH="1801800" prstMaterial="legacyPlastic">
            <a:bevelT w="13500" h="13500" prst="angle"/>
            <a:bevelB w="13500" h="13500" prst="angle"/>
            <a:extrusionClr>
              <a:schemeClr val="hlink"/>
            </a:extrusionClr>
            <a:contourClr>
              <a:schemeClr val="hlink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0420" name="Text Box 3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3048000" y="152400"/>
            <a:ext cx="26892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§1.4 </a:t>
            </a: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解析函数</a:t>
            </a:r>
          </a:p>
        </p:txBody>
      </p:sp>
      <p:sp>
        <p:nvSpPr>
          <p:cNvPr id="60421" name="Line 4"/>
          <p:cNvSpPr>
            <a:spLocks noChangeShapeType="1"/>
          </p:cNvSpPr>
          <p:nvPr/>
        </p:nvSpPr>
        <p:spPr bwMode="auto">
          <a:xfrm flipV="1">
            <a:off x="0" y="19812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422" name="Text Box 5"/>
          <p:cNvSpPr txBox="1">
            <a:spLocks noChangeArrowheads="1"/>
          </p:cNvSpPr>
          <p:nvPr/>
        </p:nvSpPr>
        <p:spPr bwMode="auto">
          <a:xfrm>
            <a:off x="0" y="990600"/>
            <a:ext cx="88217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若</a:t>
            </a:r>
            <a:r>
              <a:rPr lang="en-US" altLang="zh-CN" sz="2800" b="1" i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w=f(z)</a:t>
            </a:r>
            <a:r>
              <a:rPr lang="zh-CN" altLang="en-US" sz="2800" b="1" i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是</a:t>
            </a: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在</a:t>
            </a:r>
            <a:r>
              <a:rPr lang="en-US" altLang="zh-CN" sz="2800" b="1" i="1" dirty="0" err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en-US" altLang="zh-CN" sz="2800" b="1" i="1" baseline="-25000" dirty="0" err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0</a:t>
            </a: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点及其邻域上处处可导，称</a:t>
            </a:r>
            <a:r>
              <a:rPr lang="en-US" altLang="zh-CN" sz="2800" b="1" i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f(z)</a:t>
            </a: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在</a:t>
            </a:r>
            <a:r>
              <a:rPr lang="en-US" altLang="zh-CN" sz="2800" b="1" i="1" dirty="0" err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en-US" altLang="zh-CN" sz="2800" b="1" i="1" baseline="-25000" dirty="0" err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0</a:t>
            </a:r>
            <a:r>
              <a:rPr lang="zh-CN" altLang="en-US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解析</a:t>
            </a:r>
          </a:p>
        </p:txBody>
      </p:sp>
      <p:sp>
        <p:nvSpPr>
          <p:cNvPr id="60423" name="Text Box 12"/>
          <p:cNvSpPr txBox="1">
            <a:spLocks noChangeArrowheads="1"/>
          </p:cNvSpPr>
          <p:nvPr/>
        </p:nvSpPr>
        <p:spPr bwMode="auto">
          <a:xfrm>
            <a:off x="0" y="1447800"/>
            <a:ext cx="89646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若</a:t>
            </a:r>
            <a:r>
              <a:rPr lang="en-US" altLang="zh-CN" sz="2800" b="1" i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w=f(z)</a:t>
            </a:r>
            <a:r>
              <a:rPr lang="zh-CN" altLang="en-US" sz="2800" b="1" i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是</a:t>
            </a: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在</a:t>
            </a:r>
            <a:r>
              <a:rPr lang="zh-CN" altLang="en-US" sz="2800" b="1" i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区域 </a:t>
            </a:r>
            <a:r>
              <a:rPr lang="en-US" altLang="zh-CN" sz="2800" b="1" i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B</a:t>
            </a: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上任意点可导，称</a:t>
            </a:r>
            <a:r>
              <a:rPr lang="en-US" altLang="zh-CN" sz="2800" b="1" i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f(z)</a:t>
            </a: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在</a:t>
            </a:r>
            <a:r>
              <a:rPr lang="zh-CN" altLang="en-US" sz="2800" b="1" i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区域 </a:t>
            </a:r>
            <a:r>
              <a:rPr lang="en-US" altLang="zh-CN" sz="2800" b="1" i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B</a:t>
            </a:r>
            <a:r>
              <a:rPr lang="en-US" altLang="zh-CN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 </a:t>
            </a:r>
            <a:r>
              <a:rPr lang="zh-CN" altLang="en-US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解析</a:t>
            </a:r>
          </a:p>
        </p:txBody>
      </p:sp>
      <p:sp>
        <p:nvSpPr>
          <p:cNvPr id="23" name="Text Box 5"/>
          <p:cNvSpPr txBox="1">
            <a:spLocks noChangeArrowheads="1"/>
          </p:cNvSpPr>
          <p:nvPr/>
        </p:nvSpPr>
        <p:spPr bwMode="auto">
          <a:xfrm>
            <a:off x="179512" y="2424113"/>
            <a:ext cx="270939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物理：解析函数</a:t>
            </a:r>
          </a:p>
        </p:txBody>
      </p:sp>
      <p:sp>
        <p:nvSpPr>
          <p:cNvPr id="24" name="Text Box 5"/>
          <p:cNvSpPr txBox="1">
            <a:spLocks noChangeArrowheads="1"/>
          </p:cNvSpPr>
          <p:nvPr/>
        </p:nvSpPr>
        <p:spPr bwMode="auto">
          <a:xfrm>
            <a:off x="5737225" y="2424113"/>
            <a:ext cx="270939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数学：全纯函数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39688" y="3865074"/>
            <a:ext cx="2808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单个点可导</a:t>
            </a:r>
          </a:p>
        </p:txBody>
      </p:sp>
      <p:sp>
        <p:nvSpPr>
          <p:cNvPr id="26" name="Line 4"/>
          <p:cNvSpPr>
            <a:spLocks noChangeShapeType="1"/>
          </p:cNvSpPr>
          <p:nvPr/>
        </p:nvSpPr>
        <p:spPr bwMode="auto">
          <a:xfrm flipV="1">
            <a:off x="0" y="32004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" name="左右箭头 2"/>
          <p:cNvSpPr/>
          <p:nvPr/>
        </p:nvSpPr>
        <p:spPr bwMode="auto">
          <a:xfrm>
            <a:off x="2888908" y="4020075"/>
            <a:ext cx="2448272" cy="274771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013426" y="3797945"/>
            <a:ext cx="2808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邻域处处可导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419872" y="5558486"/>
            <a:ext cx="3252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量变到质变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2974146" y="4711780"/>
            <a:ext cx="3470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&gt;&gt;</a:t>
            </a:r>
            <a:r>
              <a:rPr lang="zh-CN" altLang="en-US" dirty="0"/>
              <a:t>实函数的性质</a:t>
            </a:r>
          </a:p>
        </p:txBody>
      </p:sp>
    </p:spTree>
  </p:cSld>
  <p:clrMapOvr>
    <a:masterClrMapping/>
  </p:clrMapOvr>
  <p:transition>
    <p:random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8"/>
          <p:cNvSpPr>
            <a:spLocks noChangeArrowheads="1"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effectLst/>
          <a:scene3d>
            <a:camera prst="legacyPerspectiveBottom"/>
            <a:lightRig rig="legacyFlat3" dir="t"/>
          </a:scene3d>
          <a:sp3d extrusionH="1801800" prstMaterial="legacyPlastic">
            <a:bevelT w="13500" h="13500" prst="angle"/>
            <a:bevelB w="13500" h="13500" prst="angle"/>
            <a:extrusionClr>
              <a:schemeClr val="hlink"/>
            </a:extrusionClr>
            <a:contourClr>
              <a:schemeClr val="hlink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0419" name="Text Box 2"/>
          <p:cNvSpPr txBox="1">
            <a:spLocks noChangeArrowheads="1"/>
          </p:cNvSpPr>
          <p:nvPr/>
        </p:nvSpPr>
        <p:spPr bwMode="auto">
          <a:xfrm>
            <a:off x="0" y="1221092"/>
            <a:ext cx="88392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例：证明</a:t>
            </a:r>
            <a:r>
              <a:rPr lang="en-US" altLang="zh-CN" sz="3600" b="1" i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f(z)=e</a:t>
            </a:r>
            <a:r>
              <a:rPr lang="en-US" altLang="zh-CN" sz="3600" b="1" i="1" baseline="30000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x</a:t>
            </a:r>
            <a:r>
              <a:rPr lang="en-US" altLang="zh-CN" sz="3600" b="1" i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(</a:t>
            </a:r>
            <a:r>
              <a:rPr lang="en-US" altLang="zh-CN" sz="3600" b="1" i="1" dirty="0" err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cosy+isiny</a:t>
            </a:r>
            <a:r>
              <a:rPr lang="en-US" altLang="zh-CN" sz="3600" b="1" i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)</a:t>
            </a: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在复平面上解析</a:t>
            </a:r>
            <a:r>
              <a:rPr lang="en-US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 ，</a:t>
            </a: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且</a:t>
            </a:r>
            <a:r>
              <a:rPr lang="en-US" altLang="zh-CN" sz="3600" b="1" i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f’(z)=f(z)</a:t>
            </a:r>
            <a:r>
              <a:rPr lang="zh-CN" altLang="en-US" sz="3600" b="1" i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。</a:t>
            </a:r>
            <a:endParaRPr lang="zh-CN" altLang="en-US" sz="2800" b="1" dirty="0">
              <a:solidFill>
                <a:srgbClr val="000000"/>
              </a:solidFill>
              <a:latin typeface="Book Antiqua" panose="02040602050305030304" pitchFamily="18" charset="0"/>
              <a:ea typeface="楷体_GB2312" pitchFamily="49" charset="-122"/>
            </a:endParaRPr>
          </a:p>
        </p:txBody>
      </p:sp>
      <p:sp>
        <p:nvSpPr>
          <p:cNvPr id="60420" name="Text Box 3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3048000" y="152400"/>
            <a:ext cx="26892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§1.4 </a:t>
            </a: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解析函数</a:t>
            </a:r>
          </a:p>
        </p:txBody>
      </p:sp>
      <p:sp>
        <p:nvSpPr>
          <p:cNvPr id="60421" name="Line 4"/>
          <p:cNvSpPr>
            <a:spLocks noChangeShapeType="1"/>
          </p:cNvSpPr>
          <p:nvPr/>
        </p:nvSpPr>
        <p:spPr bwMode="auto">
          <a:xfrm flipV="1">
            <a:off x="-179388" y="98008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424" name="Text Box 13"/>
          <p:cNvSpPr txBox="1">
            <a:spLocks noChangeArrowheads="1"/>
          </p:cNvSpPr>
          <p:nvPr/>
        </p:nvSpPr>
        <p:spPr bwMode="auto">
          <a:xfrm>
            <a:off x="0" y="3200400"/>
            <a:ext cx="914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证：</a:t>
            </a:r>
          </a:p>
        </p:txBody>
      </p:sp>
      <p:graphicFrame>
        <p:nvGraphicFramePr>
          <p:cNvPr id="60425" name="Object 14"/>
          <p:cNvGraphicFramePr>
            <a:graphicFrameLocks noChangeAspect="1"/>
          </p:cNvGraphicFramePr>
          <p:nvPr/>
        </p:nvGraphicFramePr>
        <p:xfrm>
          <a:off x="628650" y="3409950"/>
          <a:ext cx="2917825" cy="142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949" name="公式" r:id="rId4" imgW="906745" imgH="358030" progId="Equation.3">
                  <p:embed/>
                </p:oleObj>
              </mc:Choice>
              <mc:Fallback>
                <p:oleObj name="公式" r:id="rId4" imgW="906745" imgH="358030" progId="Equation.3">
                  <p:embed/>
                  <p:pic>
                    <p:nvPicPr>
                      <p:cNvPr id="6042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" y="3409950"/>
                        <a:ext cx="2917825" cy="1427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6" name="Object 15"/>
          <p:cNvGraphicFramePr>
            <a:graphicFrameLocks noChangeAspect="1"/>
          </p:cNvGraphicFramePr>
          <p:nvPr/>
        </p:nvGraphicFramePr>
        <p:xfrm>
          <a:off x="3638550" y="2908300"/>
          <a:ext cx="2400300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950" name="公式" r:id="rId6" imgW="746831" imgH="274461" progId="Equation.3">
                  <p:embed/>
                </p:oleObj>
              </mc:Choice>
              <mc:Fallback>
                <p:oleObj name="公式" r:id="rId6" imgW="746831" imgH="274461" progId="Equation.3">
                  <p:embed/>
                  <p:pic>
                    <p:nvPicPr>
                      <p:cNvPr id="60426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8550" y="2908300"/>
                        <a:ext cx="2400300" cy="931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7" name="Object 16"/>
          <p:cNvGraphicFramePr>
            <a:graphicFrameLocks noChangeAspect="1"/>
          </p:cNvGraphicFramePr>
          <p:nvPr/>
        </p:nvGraphicFramePr>
        <p:xfrm>
          <a:off x="3562350" y="4222750"/>
          <a:ext cx="2628900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951" name="公式" r:id="rId8" imgW="822960" imgH="289733" progId="Equation.3">
                  <p:embed/>
                </p:oleObj>
              </mc:Choice>
              <mc:Fallback>
                <p:oleObj name="公式" r:id="rId8" imgW="822960" imgH="289733" progId="Equation.3">
                  <p:embed/>
                  <p:pic>
                    <p:nvPicPr>
                      <p:cNvPr id="60427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2350" y="4222750"/>
                        <a:ext cx="2628900" cy="97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8" name="Object 17"/>
          <p:cNvGraphicFramePr>
            <a:graphicFrameLocks noChangeAspect="1"/>
          </p:cNvGraphicFramePr>
          <p:nvPr/>
        </p:nvGraphicFramePr>
        <p:xfrm>
          <a:off x="6477000" y="3060700"/>
          <a:ext cx="2433638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952" name="公式" r:id="rId10" imgW="754486" imgH="274461" progId="Equation.3">
                  <p:embed/>
                </p:oleObj>
              </mc:Choice>
              <mc:Fallback>
                <p:oleObj name="公式" r:id="rId10" imgW="754486" imgH="274461" progId="Equation.3">
                  <p:embed/>
                  <p:pic>
                    <p:nvPicPr>
                      <p:cNvPr id="60428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3060700"/>
                        <a:ext cx="2433638" cy="931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9" name="Object 18"/>
          <p:cNvGraphicFramePr>
            <a:graphicFrameLocks noChangeAspect="1"/>
          </p:cNvGraphicFramePr>
          <p:nvPr/>
        </p:nvGraphicFramePr>
        <p:xfrm>
          <a:off x="6667500" y="4298950"/>
          <a:ext cx="2438400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953" name="公式" r:id="rId12" imgW="754486" imgH="289733" progId="Equation.3">
                  <p:embed/>
                </p:oleObj>
              </mc:Choice>
              <mc:Fallback>
                <p:oleObj name="公式" r:id="rId12" imgW="754486" imgH="289733" progId="Equation.3">
                  <p:embed/>
                  <p:pic>
                    <p:nvPicPr>
                      <p:cNvPr id="60429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0" y="4298950"/>
                        <a:ext cx="2438400" cy="97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30" name="Object 19"/>
          <p:cNvGraphicFramePr>
            <a:graphicFrameLocks noChangeAspect="1"/>
          </p:cNvGraphicFramePr>
          <p:nvPr/>
        </p:nvGraphicFramePr>
        <p:xfrm>
          <a:off x="2800350" y="5657850"/>
          <a:ext cx="47625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954" name="公式" r:id="rId14" imgW="1516203" imgH="159926" progId="Equation.3">
                  <p:embed/>
                </p:oleObj>
              </mc:Choice>
              <mc:Fallback>
                <p:oleObj name="公式" r:id="rId14" imgW="1516203" imgH="159926" progId="Equation.3">
                  <p:embed/>
                  <p:pic>
                    <p:nvPicPr>
                      <p:cNvPr id="6043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0350" y="5657850"/>
                        <a:ext cx="476250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31" name="Object 20"/>
          <p:cNvGraphicFramePr>
            <a:graphicFrameLocks noChangeAspect="1"/>
          </p:cNvGraphicFramePr>
          <p:nvPr/>
        </p:nvGraphicFramePr>
        <p:xfrm>
          <a:off x="7875588" y="5770563"/>
          <a:ext cx="115252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955" name="公式" r:id="rId16" imgW="327483" imgH="106476" progId="Equation.3">
                  <p:embed/>
                </p:oleObj>
              </mc:Choice>
              <mc:Fallback>
                <p:oleObj name="公式" r:id="rId16" imgW="327483" imgH="106476" progId="Equation.3">
                  <p:embed/>
                  <p:pic>
                    <p:nvPicPr>
                      <p:cNvPr id="60431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5588" y="5770563"/>
                        <a:ext cx="1152525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32" name="Text Box 21"/>
          <p:cNvSpPr txBox="1">
            <a:spLocks noChangeArrowheads="1"/>
          </p:cNvSpPr>
          <p:nvPr/>
        </p:nvSpPr>
        <p:spPr bwMode="auto">
          <a:xfrm>
            <a:off x="0" y="5410200"/>
            <a:ext cx="292735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满足</a:t>
            </a: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C.R.</a:t>
            </a:r>
            <a:r>
              <a:rPr lang="zh-CN" altLang="zh-CN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条件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且一阶偏导连续 </a:t>
            </a:r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60433" name="Group 27"/>
          <p:cNvGrpSpPr>
            <a:grpSpLocks/>
          </p:cNvGrpSpPr>
          <p:nvPr/>
        </p:nvGrpSpPr>
        <p:grpSpPr bwMode="auto">
          <a:xfrm>
            <a:off x="0" y="2895600"/>
            <a:ext cx="9144000" cy="2590800"/>
            <a:chOff x="0" y="1824"/>
            <a:chExt cx="5760" cy="1632"/>
          </a:xfrm>
        </p:grpSpPr>
        <p:sp>
          <p:nvSpPr>
            <p:cNvPr id="60434" name="Line 22"/>
            <p:cNvSpPr>
              <a:spLocks noChangeShapeType="1"/>
            </p:cNvSpPr>
            <p:nvPr/>
          </p:nvSpPr>
          <p:spPr bwMode="auto">
            <a:xfrm flipH="1" flipV="1">
              <a:off x="1968" y="1872"/>
              <a:ext cx="0" cy="15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35" name="Line 23"/>
            <p:cNvSpPr>
              <a:spLocks noChangeShapeType="1"/>
            </p:cNvSpPr>
            <p:nvPr/>
          </p:nvSpPr>
          <p:spPr bwMode="auto">
            <a:xfrm flipH="1" flipV="1">
              <a:off x="3984" y="1872"/>
              <a:ext cx="48" cy="15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36" name="Line 24"/>
            <p:cNvSpPr>
              <a:spLocks noChangeShapeType="1"/>
            </p:cNvSpPr>
            <p:nvPr/>
          </p:nvSpPr>
          <p:spPr bwMode="auto">
            <a:xfrm flipV="1">
              <a:off x="1968" y="3456"/>
              <a:ext cx="37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37" name="Line 25"/>
            <p:cNvSpPr>
              <a:spLocks noChangeShapeType="1"/>
            </p:cNvSpPr>
            <p:nvPr/>
          </p:nvSpPr>
          <p:spPr bwMode="auto">
            <a:xfrm flipV="1">
              <a:off x="1968" y="1824"/>
              <a:ext cx="37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38" name="Line 26"/>
            <p:cNvSpPr>
              <a:spLocks noChangeShapeType="1"/>
            </p:cNvSpPr>
            <p:nvPr/>
          </p:nvSpPr>
          <p:spPr bwMode="auto">
            <a:xfrm flipV="1">
              <a:off x="0" y="2016"/>
              <a:ext cx="19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6262606"/>
      </p:ext>
    </p:extLst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1026"/>
          <p:cNvSpPr txBox="1">
            <a:spLocks noChangeArrowheads="1"/>
          </p:cNvSpPr>
          <p:nvPr/>
        </p:nvSpPr>
        <p:spPr bwMode="auto">
          <a:xfrm>
            <a:off x="2051050" y="188913"/>
            <a:ext cx="22701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 课程概述</a:t>
            </a:r>
          </a:p>
        </p:txBody>
      </p:sp>
      <p:sp>
        <p:nvSpPr>
          <p:cNvPr id="3" name="Text Box 1026"/>
          <p:cNvSpPr txBox="1">
            <a:spLocks noChangeArrowheads="1"/>
          </p:cNvSpPr>
          <p:nvPr/>
        </p:nvSpPr>
        <p:spPr bwMode="auto">
          <a:xfrm>
            <a:off x="355600" y="4076700"/>
            <a:ext cx="7366000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36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 数学物理方法与四大力学的关系：</a:t>
            </a:r>
            <a:endParaRPr lang="en-US" altLang="zh-CN" sz="36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742950" indent="-742950" eaLnBrk="1" hangingPunct="1">
              <a:spcBef>
                <a:spcPct val="0"/>
              </a:spcBef>
              <a:buFontTx/>
              <a:buAutoNum type="arabicPeriod"/>
              <a:defRPr/>
            </a:pPr>
            <a:r>
              <a:rPr lang="zh-CN" altLang="en-US" sz="36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电动力学！！！！！！</a:t>
            </a:r>
            <a:endParaRPr lang="en-US" altLang="zh-CN" sz="36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742950" indent="-742950" eaLnBrk="1" hangingPunct="1">
              <a:spcBef>
                <a:spcPct val="0"/>
              </a:spcBef>
              <a:buFontTx/>
              <a:buAutoNum type="arabicPeriod"/>
              <a:defRPr/>
            </a:pPr>
            <a:r>
              <a:rPr lang="zh-CN" altLang="en-US" sz="36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热统计力学</a:t>
            </a:r>
            <a:endParaRPr lang="en-US" altLang="zh-CN" sz="36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742950" indent="-742950" eaLnBrk="1" hangingPunct="1">
              <a:spcBef>
                <a:spcPct val="0"/>
              </a:spcBef>
              <a:buFontTx/>
              <a:buAutoNum type="arabicPeriod"/>
              <a:defRPr/>
            </a:pPr>
            <a:r>
              <a:rPr lang="zh-CN" altLang="en-US" sz="36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量子力学</a:t>
            </a:r>
            <a:endParaRPr lang="en-US" altLang="zh-CN" sz="36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zh-CN" sz="36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" name="Text Box 1026"/>
          <p:cNvSpPr txBox="1">
            <a:spLocks noChangeArrowheads="1"/>
          </p:cNvSpPr>
          <p:nvPr/>
        </p:nvSpPr>
        <p:spPr bwMode="auto">
          <a:xfrm>
            <a:off x="331788" y="1133475"/>
            <a:ext cx="875665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36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 数学物理方法与其他数学物理课程关系：</a:t>
            </a:r>
            <a:endParaRPr lang="en-US" altLang="zh-CN" sz="36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742950" indent="-742950" eaLnBrk="1" hangingPunct="1">
              <a:spcBef>
                <a:spcPct val="0"/>
              </a:spcBef>
              <a:buFontTx/>
              <a:buAutoNum type="arabicPeriod"/>
              <a:defRPr/>
            </a:pPr>
            <a:r>
              <a:rPr lang="zh-CN" altLang="en-US" sz="36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高数</a:t>
            </a:r>
            <a:endParaRPr lang="en-US" altLang="zh-CN" sz="36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742950" indent="-742950" eaLnBrk="1" hangingPunct="1">
              <a:spcBef>
                <a:spcPct val="0"/>
              </a:spcBef>
              <a:buFontTx/>
              <a:buAutoNum type="arabicPeriod"/>
              <a:defRPr/>
            </a:pPr>
            <a:r>
              <a:rPr lang="zh-CN" altLang="en-US" sz="36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线性代数</a:t>
            </a:r>
            <a:endParaRPr lang="en-US" altLang="zh-CN" sz="36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742950" indent="-742950" eaLnBrk="1" hangingPunct="1">
              <a:spcBef>
                <a:spcPct val="0"/>
              </a:spcBef>
              <a:buFontTx/>
              <a:buAutoNum type="arabicPeriod"/>
              <a:defRPr/>
            </a:pPr>
            <a:r>
              <a:rPr lang="zh-CN" altLang="en-US" sz="36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本科阶段最后一门必修的数学课</a:t>
            </a:r>
            <a:endParaRPr lang="en-US" altLang="zh-CN" sz="36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742950" indent="-742950" eaLnBrk="1" hangingPunct="1">
              <a:spcBef>
                <a:spcPct val="0"/>
              </a:spcBef>
              <a:buFontTx/>
              <a:buAutoNum type="arabicPeriod"/>
              <a:defRPr/>
            </a:pPr>
            <a:r>
              <a:rPr lang="zh-CN" altLang="en-US" sz="36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群论</a:t>
            </a:r>
            <a:endParaRPr lang="en-US" altLang="zh-CN" sz="36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zh-CN" sz="36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2"/>
          <p:cNvSpPr txBox="1">
            <a:spLocks noChangeArrowheads="1"/>
          </p:cNvSpPr>
          <p:nvPr/>
        </p:nvSpPr>
        <p:spPr bwMode="auto">
          <a:xfrm>
            <a:off x="0" y="0"/>
            <a:ext cx="88392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后面可证在某区域上的解析函数</a:t>
            </a:r>
            <a:r>
              <a:rPr lang="en-US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 ，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在该区域上有任意阶导数。</a:t>
            </a:r>
          </a:p>
        </p:txBody>
      </p:sp>
      <p:sp>
        <p:nvSpPr>
          <p:cNvPr id="61443" name="Line 3"/>
          <p:cNvSpPr>
            <a:spLocks noChangeShapeType="1"/>
          </p:cNvSpPr>
          <p:nvPr/>
        </p:nvSpPr>
        <p:spPr bwMode="auto">
          <a:xfrm flipV="1">
            <a:off x="0" y="19812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444" name="Text Box 4"/>
          <p:cNvSpPr txBox="1">
            <a:spLocks noChangeArrowheads="1"/>
          </p:cNvSpPr>
          <p:nvPr/>
        </p:nvSpPr>
        <p:spPr bwMode="auto">
          <a:xfrm>
            <a:off x="0" y="1203325"/>
            <a:ext cx="1981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由</a:t>
            </a: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C.R.</a:t>
            </a:r>
            <a:r>
              <a:rPr lang="zh-CN" altLang="zh-CN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条件</a:t>
            </a:r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1445" name="Object 5"/>
          <p:cNvGraphicFramePr>
            <a:graphicFrameLocks noChangeAspect="1"/>
          </p:cNvGraphicFramePr>
          <p:nvPr/>
        </p:nvGraphicFramePr>
        <p:xfrm>
          <a:off x="2209800" y="1082675"/>
          <a:ext cx="1539875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14" name="公式" r:id="rId3" imgW="487822" imgH="289733" progId="Equation.3">
                  <p:embed/>
                </p:oleObj>
              </mc:Choice>
              <mc:Fallback>
                <p:oleObj name="公式" r:id="rId3" imgW="487822" imgH="289733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082675"/>
                        <a:ext cx="1539875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6" name="Object 6"/>
          <p:cNvGraphicFramePr>
            <a:graphicFrameLocks noChangeAspect="1"/>
          </p:cNvGraphicFramePr>
          <p:nvPr/>
        </p:nvGraphicFramePr>
        <p:xfrm>
          <a:off x="4665663" y="1082675"/>
          <a:ext cx="1795462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15" name="公式" r:id="rId5" imgW="586917" imgH="289733" progId="Equation.3">
                  <p:embed/>
                </p:oleObj>
              </mc:Choice>
              <mc:Fallback>
                <p:oleObj name="公式" r:id="rId5" imgW="586917" imgH="289733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5663" y="1082675"/>
                        <a:ext cx="1795462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7" name="Text Box 7"/>
          <p:cNvSpPr txBox="1">
            <a:spLocks noChangeArrowheads="1"/>
          </p:cNvSpPr>
          <p:nvPr/>
        </p:nvSpPr>
        <p:spPr bwMode="auto">
          <a:xfrm>
            <a:off x="0" y="2057400"/>
            <a:ext cx="6172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前一式对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x</a:t>
            </a: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 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求导，后式对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y</a:t>
            </a: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 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求导，相加</a:t>
            </a:r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1448" name="Object 8"/>
          <p:cNvGraphicFramePr>
            <a:graphicFrameLocks noChangeAspect="1"/>
          </p:cNvGraphicFramePr>
          <p:nvPr/>
        </p:nvGraphicFramePr>
        <p:xfrm>
          <a:off x="2016125" y="2803525"/>
          <a:ext cx="2441575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16" name="公式" r:id="rId7" imgW="815305" imgH="335123" progId="Equation.3">
                  <p:embed/>
                </p:oleObj>
              </mc:Choice>
              <mc:Fallback>
                <p:oleObj name="公式" r:id="rId7" imgW="815305" imgH="335123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25" y="2803525"/>
                        <a:ext cx="2441575" cy="944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9" name="Text Box 9"/>
          <p:cNvSpPr txBox="1">
            <a:spLocks noChangeArrowheads="1"/>
          </p:cNvSpPr>
          <p:nvPr/>
        </p:nvSpPr>
        <p:spPr bwMode="auto">
          <a:xfrm>
            <a:off x="304800" y="4343400"/>
            <a:ext cx="914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同理</a:t>
            </a:r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1450" name="Object 10"/>
          <p:cNvGraphicFramePr>
            <a:graphicFrameLocks noChangeAspect="1"/>
          </p:cNvGraphicFramePr>
          <p:nvPr/>
        </p:nvGraphicFramePr>
        <p:xfrm>
          <a:off x="1941513" y="4022725"/>
          <a:ext cx="2439987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17" name="公式" r:id="rId9" imgW="815305" imgH="335123" progId="Equation.3">
                  <p:embed/>
                </p:oleObj>
              </mc:Choice>
              <mc:Fallback>
                <p:oleObj name="公式" r:id="rId9" imgW="815305" imgH="335123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1513" y="4022725"/>
                        <a:ext cx="2439987" cy="944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51" name="Object 11"/>
          <p:cNvGraphicFramePr>
            <a:graphicFrameLocks noChangeAspect="1"/>
          </p:cNvGraphicFramePr>
          <p:nvPr/>
        </p:nvGraphicFramePr>
        <p:xfrm>
          <a:off x="5172075" y="2879725"/>
          <a:ext cx="2836863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18" name="公式" r:id="rId11" imgW="945022" imgH="335123" progId="Equation.3">
                  <p:embed/>
                </p:oleObj>
              </mc:Choice>
              <mc:Fallback>
                <p:oleObj name="公式" r:id="rId11" imgW="945022" imgH="335123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2075" y="2879725"/>
                        <a:ext cx="2836863" cy="944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52" name="Object 12"/>
          <p:cNvGraphicFramePr>
            <a:graphicFrameLocks noChangeAspect="1"/>
          </p:cNvGraphicFramePr>
          <p:nvPr/>
        </p:nvGraphicFramePr>
        <p:xfrm>
          <a:off x="5329238" y="4022725"/>
          <a:ext cx="2836862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19" name="公式" r:id="rId13" imgW="945022" imgH="335123" progId="Equation.3">
                  <p:embed/>
                </p:oleObj>
              </mc:Choice>
              <mc:Fallback>
                <p:oleObj name="公式" r:id="rId13" imgW="945022" imgH="335123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9238" y="4022725"/>
                        <a:ext cx="2836862" cy="944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53" name="Text Box 13"/>
          <p:cNvSpPr txBox="1">
            <a:spLocks noChangeArrowheads="1"/>
          </p:cNvSpPr>
          <p:nvPr/>
        </p:nvSpPr>
        <p:spPr bwMode="auto">
          <a:xfrm>
            <a:off x="381000" y="5181600"/>
            <a:ext cx="7239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u(x,y)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和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v(x,y)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都满足二维 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Laplace</a:t>
            </a: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 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方程</a:t>
            </a:r>
          </a:p>
        </p:txBody>
      </p:sp>
      <p:sp>
        <p:nvSpPr>
          <p:cNvPr id="61454" name="Text Box 14"/>
          <p:cNvSpPr txBox="1">
            <a:spLocks noChangeArrowheads="1"/>
          </p:cNvSpPr>
          <p:nvPr/>
        </p:nvSpPr>
        <p:spPr bwMode="auto">
          <a:xfrm>
            <a:off x="381000" y="5638800"/>
            <a:ext cx="441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又特别称为</a:t>
            </a:r>
            <a:r>
              <a:rPr lang="zh-CN" altLang="en-US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共轭调和函数</a:t>
            </a:r>
            <a:endParaRPr lang="zh-CN" altLang="en-US" sz="2800" b="1">
              <a:solidFill>
                <a:srgbClr val="000000"/>
              </a:solidFill>
              <a:latin typeface="Book Antiqua" panose="02040602050305030304" pitchFamily="18" charset="0"/>
              <a:ea typeface="楷体_GB2312" pitchFamily="49" charset="-122"/>
            </a:endParaRPr>
          </a:p>
        </p:txBody>
      </p:sp>
      <p:sp>
        <p:nvSpPr>
          <p:cNvPr id="61455" name="Rectangle 15"/>
          <p:cNvSpPr>
            <a:spLocks noChangeArrowheads="1"/>
          </p:cNvSpPr>
          <p:nvPr/>
        </p:nvSpPr>
        <p:spPr bwMode="auto">
          <a:xfrm>
            <a:off x="-30163" y="6172200"/>
            <a:ext cx="9274176" cy="523875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性质</a:t>
            </a: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1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、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f(z)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在</a:t>
            </a:r>
            <a:r>
              <a:rPr lang="zh-CN" altLang="en-US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区域 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B</a:t>
            </a: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 </a:t>
            </a: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解析，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u(x,y)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和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v(x,y)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为</a:t>
            </a:r>
            <a:r>
              <a:rPr lang="zh-CN" altLang="en-US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共轭调和函数</a:t>
            </a:r>
          </a:p>
        </p:txBody>
      </p:sp>
    </p:spTree>
  </p:cSld>
  <p:clrMapOvr>
    <a:masterClrMapping/>
  </p:clrMapOvr>
  <p:transition>
    <p:random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Line 4"/>
          <p:cNvSpPr>
            <a:spLocks noChangeShapeType="1"/>
          </p:cNvSpPr>
          <p:nvPr/>
        </p:nvSpPr>
        <p:spPr bwMode="auto">
          <a:xfrm flipV="1">
            <a:off x="0" y="20574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467" name="Text Box 15"/>
          <p:cNvSpPr txBox="1">
            <a:spLocks noChangeArrowheads="1"/>
          </p:cNvSpPr>
          <p:nvPr/>
        </p:nvSpPr>
        <p:spPr bwMode="auto">
          <a:xfrm>
            <a:off x="0" y="0"/>
            <a:ext cx="1066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令：</a:t>
            </a:r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2468" name="Object 16"/>
          <p:cNvGraphicFramePr>
            <a:graphicFrameLocks noChangeAspect="1"/>
          </p:cNvGraphicFramePr>
          <p:nvPr/>
        </p:nvGraphicFramePr>
        <p:xfrm>
          <a:off x="1412875" y="92075"/>
          <a:ext cx="3986213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87" name="公式" r:id="rId3" imgW="1356289" imgH="289733" progId="Equation.3">
                  <p:embed/>
                </p:oleObj>
              </mc:Choice>
              <mc:Fallback>
                <p:oleObj name="公式" r:id="rId3" imgW="1356289" imgH="289733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2875" y="92075"/>
                        <a:ext cx="3986213" cy="825500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69" name="Text Box 18"/>
          <p:cNvSpPr txBox="1">
            <a:spLocks noChangeArrowheads="1"/>
          </p:cNvSpPr>
          <p:nvPr/>
        </p:nvSpPr>
        <p:spPr bwMode="auto">
          <a:xfrm>
            <a:off x="5562600" y="0"/>
            <a:ext cx="3200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称为梯度</a:t>
            </a: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(gradient)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矢量</a:t>
            </a: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2470" name="Text Box 25"/>
          <p:cNvSpPr txBox="1">
            <a:spLocks noChangeArrowheads="1"/>
          </p:cNvSpPr>
          <p:nvPr/>
        </p:nvSpPr>
        <p:spPr bwMode="auto">
          <a:xfrm>
            <a:off x="0" y="4648200"/>
            <a:ext cx="10668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二维表示</a:t>
            </a:r>
          </a:p>
        </p:txBody>
      </p:sp>
      <p:graphicFrame>
        <p:nvGraphicFramePr>
          <p:cNvPr id="62471" name="Object 27"/>
          <p:cNvGraphicFramePr>
            <a:graphicFrameLocks noChangeAspect="1"/>
          </p:cNvGraphicFramePr>
          <p:nvPr/>
        </p:nvGraphicFramePr>
        <p:xfrm>
          <a:off x="461963" y="2225675"/>
          <a:ext cx="843915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72" name="公式" r:id="rId5" imgW="2926080" imgH="289733" progId="Equation.3">
                  <p:embed/>
                </p:oleObj>
              </mc:Choice>
              <mc:Fallback>
                <p:oleObj name="公式" r:id="rId5" imgW="2926080" imgH="289733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963" y="2225675"/>
                        <a:ext cx="843915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2" name="Object 28"/>
          <p:cNvGraphicFramePr>
            <a:graphicFrameLocks noChangeAspect="1"/>
          </p:cNvGraphicFramePr>
          <p:nvPr/>
        </p:nvGraphicFramePr>
        <p:xfrm>
          <a:off x="1922463" y="3260725"/>
          <a:ext cx="3195637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73" name="公式" r:id="rId7" imgW="1074314" imgH="335123" progId="Equation.3">
                  <p:embed/>
                </p:oleObj>
              </mc:Choice>
              <mc:Fallback>
                <p:oleObj name="公式" r:id="rId7" imgW="1074314" imgH="335123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2463" y="3260725"/>
                        <a:ext cx="3195637" cy="944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3" name="Object 29"/>
          <p:cNvGraphicFramePr>
            <a:graphicFrameLocks noChangeAspect="1"/>
          </p:cNvGraphicFramePr>
          <p:nvPr/>
        </p:nvGraphicFramePr>
        <p:xfrm>
          <a:off x="5321300" y="3429000"/>
          <a:ext cx="1854200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74" name="公式" r:id="rId9" imgW="503133" imgH="144654" progId="Equation.3">
                  <p:embed/>
                </p:oleObj>
              </mc:Choice>
              <mc:Fallback>
                <p:oleObj name="公式" r:id="rId9" imgW="503133" imgH="144654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1300" y="3429000"/>
                        <a:ext cx="1854200" cy="569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4" name="Object 30"/>
          <p:cNvGraphicFramePr>
            <a:graphicFrameLocks noChangeAspect="1"/>
          </p:cNvGraphicFramePr>
          <p:nvPr/>
        </p:nvGraphicFramePr>
        <p:xfrm>
          <a:off x="1206500" y="4643438"/>
          <a:ext cx="3122613" cy="1109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75" name="公式" r:id="rId11" imgW="891434" imgH="335123" progId="Equation.3">
                  <p:embed/>
                </p:oleObj>
              </mc:Choice>
              <mc:Fallback>
                <p:oleObj name="公式" r:id="rId11" imgW="891434" imgH="335123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6500" y="4643438"/>
                        <a:ext cx="3122613" cy="1109662"/>
                      </a:xfrm>
                      <a:prstGeom prst="rect">
                        <a:avLst/>
                      </a:prstGeom>
                      <a:noFill/>
                      <a:ln w="762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75" name="Text Box 31"/>
          <p:cNvSpPr txBox="1">
            <a:spLocks noChangeArrowheads="1"/>
          </p:cNvSpPr>
          <p:nvPr/>
        </p:nvSpPr>
        <p:spPr bwMode="auto">
          <a:xfrm>
            <a:off x="5410200" y="4419600"/>
            <a:ext cx="2057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三维表示</a:t>
            </a:r>
          </a:p>
        </p:txBody>
      </p:sp>
      <p:graphicFrame>
        <p:nvGraphicFramePr>
          <p:cNvPr id="62476" name="Object 32"/>
          <p:cNvGraphicFramePr>
            <a:graphicFrameLocks noChangeAspect="1"/>
          </p:cNvGraphicFramePr>
          <p:nvPr/>
        </p:nvGraphicFramePr>
        <p:xfrm>
          <a:off x="5445125" y="4937125"/>
          <a:ext cx="3662363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76" name="公式" r:id="rId13" imgW="1249538" imgH="335123" progId="Equation.3">
                  <p:embed/>
                </p:oleObj>
              </mc:Choice>
              <mc:Fallback>
                <p:oleObj name="公式" r:id="rId13" imgW="1249538" imgH="335123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5125" y="4937125"/>
                        <a:ext cx="3662363" cy="944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7" name="Object 33"/>
          <p:cNvGraphicFramePr>
            <a:graphicFrameLocks noChangeAspect="1"/>
          </p:cNvGraphicFramePr>
          <p:nvPr/>
        </p:nvGraphicFramePr>
        <p:xfrm>
          <a:off x="1393825" y="1158875"/>
          <a:ext cx="4310063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77" name="公式" r:id="rId15" imgW="1470695" imgH="289733" progId="Equation.3">
                  <p:embed/>
                </p:oleObj>
              </mc:Choice>
              <mc:Fallback>
                <p:oleObj name="公式" r:id="rId15" imgW="1470695" imgH="289733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3825" y="1158875"/>
                        <a:ext cx="4310063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78" name="Line 34"/>
          <p:cNvSpPr>
            <a:spLocks noChangeShapeType="1"/>
          </p:cNvSpPr>
          <p:nvPr/>
        </p:nvSpPr>
        <p:spPr bwMode="auto">
          <a:xfrm flipV="1">
            <a:off x="0" y="4343400"/>
            <a:ext cx="9144000" cy="7620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490" name="Object 16"/>
          <p:cNvGraphicFramePr>
            <a:graphicFrameLocks noChangeAspect="1"/>
          </p:cNvGraphicFramePr>
          <p:nvPr/>
        </p:nvGraphicFramePr>
        <p:xfrm>
          <a:off x="4046538" y="381000"/>
          <a:ext cx="1558925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587" name="公式" r:id="rId3" imgW="411693" imgH="144654" progId="Equation.3">
                  <p:embed/>
                </p:oleObj>
              </mc:Choice>
              <mc:Fallback>
                <p:oleObj name="公式" r:id="rId3" imgW="411693" imgH="144654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6538" y="381000"/>
                        <a:ext cx="1558925" cy="569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1" name="Object 18"/>
          <p:cNvGraphicFramePr>
            <a:graphicFrameLocks noChangeAspect="1"/>
          </p:cNvGraphicFramePr>
          <p:nvPr/>
        </p:nvGraphicFramePr>
        <p:xfrm>
          <a:off x="7148513" y="381000"/>
          <a:ext cx="1560512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588" name="公式" r:id="rId5" imgW="411693" imgH="144654" progId="Equation.3">
                  <p:embed/>
                </p:oleObj>
              </mc:Choice>
              <mc:Fallback>
                <p:oleObj name="公式" r:id="rId5" imgW="411693" imgH="144654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8513" y="381000"/>
                        <a:ext cx="1560512" cy="569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2" name="Line 19"/>
          <p:cNvSpPr>
            <a:spLocks noChangeShapeType="1"/>
          </p:cNvSpPr>
          <p:nvPr/>
        </p:nvSpPr>
        <p:spPr bwMode="auto">
          <a:xfrm flipV="1">
            <a:off x="0" y="10668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93" name="Text Box 20"/>
          <p:cNvSpPr txBox="1">
            <a:spLocks noChangeArrowheads="1"/>
          </p:cNvSpPr>
          <p:nvPr/>
        </p:nvSpPr>
        <p:spPr bwMode="auto">
          <a:xfrm>
            <a:off x="0" y="1371600"/>
            <a:ext cx="1981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由</a:t>
            </a: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C.R.</a:t>
            </a:r>
            <a:r>
              <a:rPr lang="zh-CN" altLang="zh-CN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条件</a:t>
            </a:r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3494" name="Object 21"/>
          <p:cNvGraphicFramePr>
            <a:graphicFrameLocks noChangeAspect="1"/>
          </p:cNvGraphicFramePr>
          <p:nvPr/>
        </p:nvGraphicFramePr>
        <p:xfrm>
          <a:off x="2514600" y="1235075"/>
          <a:ext cx="1539875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589" name="公式" r:id="rId7" imgW="487822" imgH="289733" progId="Equation.3">
                  <p:embed/>
                </p:oleObj>
              </mc:Choice>
              <mc:Fallback>
                <p:oleObj name="公式" r:id="rId7" imgW="487822" imgH="289733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1235075"/>
                        <a:ext cx="1539875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5" name="Object 22"/>
          <p:cNvGraphicFramePr>
            <a:graphicFrameLocks noChangeAspect="1"/>
          </p:cNvGraphicFramePr>
          <p:nvPr/>
        </p:nvGraphicFramePr>
        <p:xfrm>
          <a:off x="4970463" y="1235075"/>
          <a:ext cx="1795462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590" name="公式" r:id="rId9" imgW="586917" imgH="289733" progId="Equation.3">
                  <p:embed/>
                </p:oleObj>
              </mc:Choice>
              <mc:Fallback>
                <p:oleObj name="公式" r:id="rId9" imgW="586917" imgH="289733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0463" y="1235075"/>
                        <a:ext cx="1795462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6" name="Text Box 23"/>
          <p:cNvSpPr txBox="1">
            <a:spLocks noChangeArrowheads="1"/>
          </p:cNvSpPr>
          <p:nvPr/>
        </p:nvSpPr>
        <p:spPr bwMode="auto">
          <a:xfrm>
            <a:off x="0" y="2590800"/>
            <a:ext cx="1981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两式相乘</a:t>
            </a:r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3497" name="Object 24"/>
          <p:cNvGraphicFramePr>
            <a:graphicFrameLocks noChangeAspect="1"/>
          </p:cNvGraphicFramePr>
          <p:nvPr/>
        </p:nvGraphicFramePr>
        <p:xfrm>
          <a:off x="2608263" y="2376488"/>
          <a:ext cx="3195637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591" name="公式" r:id="rId11" imgW="1074314" imgH="289733" progId="Equation.3">
                  <p:embed/>
                </p:oleObj>
              </mc:Choice>
              <mc:Fallback>
                <p:oleObj name="公式" r:id="rId11" imgW="1074314" imgH="289733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8263" y="2376488"/>
                        <a:ext cx="3195637" cy="827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8" name="Object 25"/>
          <p:cNvGraphicFramePr>
            <a:graphicFrameLocks noChangeAspect="1"/>
          </p:cNvGraphicFramePr>
          <p:nvPr/>
        </p:nvGraphicFramePr>
        <p:xfrm>
          <a:off x="2303463" y="3444875"/>
          <a:ext cx="5387975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592" name="公式" r:id="rId13" imgW="1851766" imgH="289733" progId="Equation.3">
                  <p:embed/>
                </p:oleObj>
              </mc:Choice>
              <mc:Fallback>
                <p:oleObj name="公式" r:id="rId13" imgW="1851766" imgH="289733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3463" y="3444875"/>
                        <a:ext cx="5387975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9" name="Text Box 26"/>
          <p:cNvSpPr txBox="1">
            <a:spLocks noChangeArrowheads="1"/>
          </p:cNvSpPr>
          <p:nvPr/>
        </p:nvSpPr>
        <p:spPr bwMode="auto">
          <a:xfrm>
            <a:off x="1219200" y="3352800"/>
            <a:ext cx="60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即</a:t>
            </a: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3500" name="Text Box 27"/>
          <p:cNvSpPr txBox="1">
            <a:spLocks noChangeArrowheads="1"/>
          </p:cNvSpPr>
          <p:nvPr/>
        </p:nvSpPr>
        <p:spPr bwMode="auto">
          <a:xfrm>
            <a:off x="1219200" y="4191000"/>
            <a:ext cx="60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或</a:t>
            </a:r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3501" name="Object 28"/>
          <p:cNvGraphicFramePr>
            <a:graphicFrameLocks noChangeAspect="1"/>
          </p:cNvGraphicFramePr>
          <p:nvPr/>
        </p:nvGraphicFramePr>
        <p:xfrm>
          <a:off x="2514600" y="4449763"/>
          <a:ext cx="2011363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593" name="公式" r:id="rId15" imgW="663046" imgH="99264" progId="Equation.3">
                  <p:embed/>
                </p:oleObj>
              </mc:Choice>
              <mc:Fallback>
                <p:oleObj name="公式" r:id="rId15" imgW="663046" imgH="99264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4449763"/>
                        <a:ext cx="2011363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02" name="Text Box 29"/>
          <p:cNvSpPr txBox="1">
            <a:spLocks noChangeArrowheads="1"/>
          </p:cNvSpPr>
          <p:nvPr/>
        </p:nvSpPr>
        <p:spPr bwMode="auto">
          <a:xfrm>
            <a:off x="5029200" y="4495800"/>
            <a:ext cx="914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表示</a:t>
            </a:r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3503" name="Object 30"/>
          <p:cNvGraphicFramePr>
            <a:graphicFrameLocks noChangeAspect="1"/>
          </p:cNvGraphicFramePr>
          <p:nvPr/>
        </p:nvGraphicFramePr>
        <p:xfrm>
          <a:off x="6567488" y="4473575"/>
          <a:ext cx="2255837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594" name="公式" r:id="rId17" imgW="617114" imgH="106476" progId="Equation.3">
                  <p:embed/>
                </p:oleObj>
              </mc:Choice>
              <mc:Fallback>
                <p:oleObj name="公式" r:id="rId17" imgW="617114" imgH="106476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7488" y="4473575"/>
                        <a:ext cx="2255837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04" name="Text Box 33"/>
          <p:cNvSpPr txBox="1">
            <a:spLocks noChangeArrowheads="1"/>
          </p:cNvSpPr>
          <p:nvPr/>
        </p:nvSpPr>
        <p:spPr bwMode="auto">
          <a:xfrm>
            <a:off x="609600" y="0"/>
            <a:ext cx="22098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Laplace</a:t>
            </a: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 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方程表示为：</a:t>
            </a:r>
          </a:p>
        </p:txBody>
      </p:sp>
      <p:sp>
        <p:nvSpPr>
          <p:cNvPr id="63505" name="Text Box 34"/>
          <p:cNvSpPr txBox="1">
            <a:spLocks noChangeArrowheads="1"/>
          </p:cNvSpPr>
          <p:nvPr/>
        </p:nvSpPr>
        <p:spPr bwMode="auto">
          <a:xfrm>
            <a:off x="228600" y="6056313"/>
            <a:ext cx="7543800" cy="522287"/>
          </a:xfrm>
          <a:prstGeom prst="rect">
            <a:avLst/>
          </a:prstGeom>
          <a:noFill/>
          <a:ln w="762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i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Origin" panose="05000000000000000000" pitchFamily="2" charset="2"/>
              </a:rPr>
              <a:t>性质 </a:t>
            </a:r>
            <a:r>
              <a:rPr lang="en-US" altLang="zh-CN" sz="2800" b="1" i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Origin" panose="05000000000000000000" pitchFamily="2" charset="2"/>
              </a:rPr>
              <a:t>2</a:t>
            </a:r>
            <a:r>
              <a:rPr lang="zh-CN" altLang="en-US" sz="2800" b="1" i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Origin" panose="05000000000000000000" pitchFamily="2" charset="2"/>
              </a:rPr>
              <a:t>、</a:t>
            </a:r>
            <a:r>
              <a:rPr lang="en-US" altLang="zh-CN" sz="2800" b="1" i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Origin" panose="05000000000000000000" pitchFamily="2" charset="2"/>
              </a:rPr>
              <a:t>u(</a:t>
            </a:r>
            <a:r>
              <a:rPr lang="en-US" altLang="zh-CN" sz="2800" b="1" i="1" dirty="0" err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Origin" panose="05000000000000000000" pitchFamily="2" charset="2"/>
              </a:rPr>
              <a:t>x,y</a:t>
            </a:r>
            <a:r>
              <a:rPr lang="en-US" altLang="zh-CN" sz="2800" b="1" i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Origin" panose="05000000000000000000" pitchFamily="2" charset="2"/>
              </a:rPr>
              <a:t>)=</a:t>
            </a: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Origin" panose="05000000000000000000" pitchFamily="2" charset="2"/>
              </a:rPr>
              <a:t>常数与</a:t>
            </a:r>
            <a:r>
              <a:rPr lang="zh-CN" altLang="en-US" sz="2800" b="1" i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Origin" panose="05000000000000000000" pitchFamily="2" charset="2"/>
              </a:rPr>
              <a:t> </a:t>
            </a:r>
            <a:r>
              <a:rPr lang="en-US" altLang="zh-CN" sz="2800" b="1" i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Origin" panose="05000000000000000000" pitchFamily="2" charset="2"/>
              </a:rPr>
              <a:t>v(</a:t>
            </a:r>
            <a:r>
              <a:rPr lang="en-US" altLang="zh-CN" sz="2800" b="1" i="1" dirty="0" err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Origin" panose="05000000000000000000" pitchFamily="2" charset="2"/>
              </a:rPr>
              <a:t>x,y</a:t>
            </a:r>
            <a:r>
              <a:rPr lang="en-US" altLang="zh-CN" sz="2800" b="1" i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Origin" panose="05000000000000000000" pitchFamily="2" charset="2"/>
              </a:rPr>
              <a:t>)=</a:t>
            </a: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Origin" panose="05000000000000000000" pitchFamily="2" charset="2"/>
              </a:rPr>
              <a:t>常数曲线正交</a:t>
            </a:r>
          </a:p>
        </p:txBody>
      </p:sp>
      <p:sp>
        <p:nvSpPr>
          <p:cNvPr id="63506" name="Text Box 35"/>
          <p:cNvSpPr txBox="1">
            <a:spLocks noChangeArrowheads="1"/>
          </p:cNvSpPr>
          <p:nvPr/>
        </p:nvSpPr>
        <p:spPr bwMode="auto">
          <a:xfrm>
            <a:off x="0" y="5105400"/>
            <a:ext cx="88931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而</a:t>
            </a: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Origin" panose="05000000000000000000" pitchFamily="2" charset="2"/>
              </a:rPr>
              <a:t></a:t>
            </a:r>
            <a:r>
              <a:rPr lang="en-US" altLang="zh-CN" b="1" i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Origin" panose="05000000000000000000" pitchFamily="2" charset="2"/>
              </a:rPr>
              <a:t>u </a:t>
            </a: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Origin" panose="05000000000000000000" pitchFamily="2" charset="2"/>
              </a:rPr>
              <a:t>和</a:t>
            </a:r>
            <a:r>
              <a:rPr lang="en-US" altLang="zh-CN" b="1" i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Origin" panose="05000000000000000000" pitchFamily="2" charset="2"/>
              </a:rPr>
              <a:t>v </a:t>
            </a: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Origin" panose="05000000000000000000" pitchFamily="2" charset="2"/>
              </a:rPr>
              <a:t>分别是</a:t>
            </a:r>
            <a:r>
              <a:rPr lang="en-US" altLang="zh-CN" sz="2800" b="1" i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Origin" panose="05000000000000000000" pitchFamily="2" charset="2"/>
              </a:rPr>
              <a:t>u(</a:t>
            </a:r>
            <a:r>
              <a:rPr lang="en-US" altLang="zh-CN" sz="2800" b="1" i="1" dirty="0" err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Origin" panose="05000000000000000000" pitchFamily="2" charset="2"/>
              </a:rPr>
              <a:t>x,y</a:t>
            </a:r>
            <a:r>
              <a:rPr lang="en-US" altLang="zh-CN" sz="2800" b="1" i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Origin" panose="05000000000000000000" pitchFamily="2" charset="2"/>
              </a:rPr>
              <a:t>)=</a:t>
            </a:r>
            <a:r>
              <a:rPr lang="zh-CN" altLang="en-US" sz="2800" b="1" i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Origin" panose="05000000000000000000" pitchFamily="2" charset="2"/>
              </a:rPr>
              <a:t>常数 </a:t>
            </a:r>
            <a:r>
              <a:rPr lang="en-US" altLang="zh-CN" sz="2800" b="1" i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Origin" panose="05000000000000000000" pitchFamily="2" charset="2"/>
              </a:rPr>
              <a:t>v(</a:t>
            </a:r>
            <a:r>
              <a:rPr lang="en-US" altLang="zh-CN" sz="2800" b="1" i="1" dirty="0" err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Origin" panose="05000000000000000000" pitchFamily="2" charset="2"/>
              </a:rPr>
              <a:t>x,y</a:t>
            </a:r>
            <a:r>
              <a:rPr lang="en-US" altLang="zh-CN" sz="2800" b="1" i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Origin" panose="05000000000000000000" pitchFamily="2" charset="2"/>
              </a:rPr>
              <a:t>)=</a:t>
            </a:r>
            <a:r>
              <a:rPr lang="zh-CN" altLang="en-US" sz="2800" b="1" i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Origin" panose="05000000000000000000" pitchFamily="2" charset="2"/>
              </a:rPr>
              <a:t>常数</a:t>
            </a: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Origin" panose="05000000000000000000" pitchFamily="2" charset="2"/>
              </a:rPr>
              <a:t>的法向向量</a:t>
            </a:r>
          </a:p>
        </p:txBody>
      </p:sp>
    </p:spTree>
  </p:cSld>
  <p:clrMapOvr>
    <a:masterClrMapping/>
  </p:clrMapOvr>
  <p:transition>
    <p:random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7955" y="1658379"/>
            <a:ext cx="9001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实解析函数</a:t>
            </a:r>
            <a:r>
              <a:rPr lang="zh-CN" altLang="en-US" dirty="0">
                <a:sym typeface="Wingdings" panose="05000000000000000000" pitchFamily="2" charset="2"/>
              </a:rPr>
              <a:t>：</a:t>
            </a:r>
            <a:r>
              <a:rPr lang="zh-CN" altLang="en-US" dirty="0"/>
              <a:t>可以展开成收敛幂级数的实函数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51520" y="3211563"/>
            <a:ext cx="900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复解析函数：在复邻域可导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47955" y="262972"/>
            <a:ext cx="9001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光滑函数</a:t>
            </a:r>
            <a:r>
              <a:rPr lang="zh-CN" altLang="en-US" dirty="0">
                <a:sym typeface="Wingdings" panose="05000000000000000000" pitchFamily="2" charset="2"/>
              </a:rPr>
              <a:t>：任意阶可导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95536" y="4653136"/>
            <a:ext cx="900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调和函数∈实解析函数∈光滑函数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87" y="2395111"/>
            <a:ext cx="6233700" cy="56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72502"/>
      </p:ext>
    </p:extLst>
  </p:cSld>
  <p:clrMapOvr>
    <a:masterClrMapping/>
  </p:clrMapOvr>
  <p:transition>
    <p:random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2"/>
          <p:cNvSpPr txBox="1">
            <a:spLocks noChangeArrowheads="1"/>
          </p:cNvSpPr>
          <p:nvPr/>
        </p:nvSpPr>
        <p:spPr bwMode="auto">
          <a:xfrm>
            <a:off x="0" y="98425"/>
            <a:ext cx="8686800" cy="955675"/>
          </a:xfrm>
          <a:prstGeom prst="rect">
            <a:avLst/>
          </a:prstGeom>
          <a:noFill/>
          <a:ln w="762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若给定一个二元调和函数，可利用</a:t>
            </a: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C.R.</a:t>
            </a:r>
            <a:r>
              <a:rPr lang="zh-CN" altLang="zh-CN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条件，求另一共轭调和函数，方法如下：</a:t>
            </a:r>
            <a:endParaRPr lang="zh-CN" altLang="en-US" sz="2800" b="1">
              <a:solidFill>
                <a:srgbClr val="000000"/>
              </a:solidFill>
              <a:latin typeface="Book Antiqua" panose="02040602050305030304" pitchFamily="18" charset="0"/>
              <a:ea typeface="楷体_GB2312" pitchFamily="49" charset="-122"/>
            </a:endParaRPr>
          </a:p>
        </p:txBody>
      </p:sp>
      <p:sp>
        <p:nvSpPr>
          <p:cNvPr id="64515" name="Line 5"/>
          <p:cNvSpPr>
            <a:spLocks noChangeShapeType="1"/>
          </p:cNvSpPr>
          <p:nvPr/>
        </p:nvSpPr>
        <p:spPr bwMode="auto">
          <a:xfrm flipV="1">
            <a:off x="0" y="52578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516" name="Text Box 6"/>
          <p:cNvSpPr txBox="1">
            <a:spLocks noChangeArrowheads="1"/>
          </p:cNvSpPr>
          <p:nvPr/>
        </p:nvSpPr>
        <p:spPr bwMode="auto">
          <a:xfrm>
            <a:off x="4800600" y="2438400"/>
            <a:ext cx="1600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C.R.</a:t>
            </a:r>
            <a:r>
              <a:rPr lang="zh-CN" altLang="zh-CN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条件</a:t>
            </a:r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4517" name="Object 7"/>
          <p:cNvGraphicFramePr>
            <a:graphicFrameLocks noChangeAspect="1"/>
          </p:cNvGraphicFramePr>
          <p:nvPr/>
        </p:nvGraphicFramePr>
        <p:xfrm>
          <a:off x="6934200" y="1692275"/>
          <a:ext cx="1539875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87" name="公式" r:id="rId3" imgW="487822" imgH="289733" progId="Equation.3">
                  <p:embed/>
                </p:oleObj>
              </mc:Choice>
              <mc:Fallback>
                <p:oleObj name="公式" r:id="rId3" imgW="487822" imgH="289733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1692275"/>
                        <a:ext cx="1539875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8" name="Object 8"/>
          <p:cNvGraphicFramePr>
            <a:graphicFrameLocks noChangeAspect="1"/>
          </p:cNvGraphicFramePr>
          <p:nvPr/>
        </p:nvGraphicFramePr>
        <p:xfrm>
          <a:off x="6875463" y="2911475"/>
          <a:ext cx="179705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88" name="公式" r:id="rId5" imgW="586917" imgH="289733" progId="Equation.3">
                  <p:embed/>
                </p:oleObj>
              </mc:Choice>
              <mc:Fallback>
                <p:oleObj name="公式" r:id="rId5" imgW="586917" imgH="289733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5463" y="2911475"/>
                        <a:ext cx="179705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19" name="Text Box 9"/>
          <p:cNvSpPr txBox="1">
            <a:spLocks noChangeArrowheads="1"/>
          </p:cNvSpPr>
          <p:nvPr/>
        </p:nvSpPr>
        <p:spPr bwMode="auto">
          <a:xfrm>
            <a:off x="0" y="4038600"/>
            <a:ext cx="19812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上式为全微分，因为</a:t>
            </a:r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4520" name="Object 11"/>
          <p:cNvGraphicFramePr>
            <a:graphicFrameLocks noChangeAspect="1"/>
          </p:cNvGraphicFramePr>
          <p:nvPr/>
        </p:nvGraphicFramePr>
        <p:xfrm>
          <a:off x="971550" y="1920875"/>
          <a:ext cx="3195638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89" name="公式" r:id="rId7" imgW="1074314" imgH="289733" progId="Equation.3">
                  <p:embed/>
                </p:oleObj>
              </mc:Choice>
              <mc:Fallback>
                <p:oleObj name="公式" r:id="rId7" imgW="1074314" imgH="289733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920875"/>
                        <a:ext cx="3195638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21" name="Text Box 15"/>
          <p:cNvSpPr txBox="1">
            <a:spLocks noChangeArrowheads="1"/>
          </p:cNvSpPr>
          <p:nvPr/>
        </p:nvSpPr>
        <p:spPr bwMode="auto">
          <a:xfrm>
            <a:off x="0" y="5410200"/>
            <a:ext cx="8077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方法一、曲线积分法（全微分的积分与路经无关）</a:t>
            </a: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4522" name="Text Box 17"/>
          <p:cNvSpPr txBox="1">
            <a:spLocks noChangeArrowheads="1"/>
          </p:cNvSpPr>
          <p:nvPr/>
        </p:nvSpPr>
        <p:spPr bwMode="auto">
          <a:xfrm>
            <a:off x="0" y="1143000"/>
            <a:ext cx="4191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FF66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设已知 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Origin" panose="05000000000000000000" pitchFamily="2" charset="2"/>
              </a:rPr>
              <a:t>u(x,y)</a:t>
            </a:r>
            <a:r>
              <a:rPr lang="zh-CN" altLang="en-US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Origin" panose="05000000000000000000" pitchFamily="2" charset="2"/>
              </a:rPr>
              <a:t>， 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Origin" panose="05000000000000000000" pitchFamily="2" charset="2"/>
              </a:rPr>
              <a:t>求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Origin" panose="05000000000000000000" pitchFamily="2" charset="2"/>
              </a:rPr>
              <a:t>v(x,y)</a:t>
            </a:r>
            <a:endParaRPr lang="en-US" altLang="zh-CN" sz="2800" b="1">
              <a:solidFill>
                <a:srgbClr val="000000"/>
              </a:solidFill>
              <a:latin typeface="Book Antiqua" panose="02040602050305030304" pitchFamily="18" charset="0"/>
              <a:ea typeface="楷体_GB2312" pitchFamily="49" charset="-122"/>
              <a:sym typeface="Origin" panose="05000000000000000000" pitchFamily="2" charset="2"/>
            </a:endParaRPr>
          </a:p>
        </p:txBody>
      </p:sp>
      <p:graphicFrame>
        <p:nvGraphicFramePr>
          <p:cNvPr id="64523" name="Object 18"/>
          <p:cNvGraphicFramePr>
            <a:graphicFrameLocks noChangeAspect="1"/>
          </p:cNvGraphicFramePr>
          <p:nvPr/>
        </p:nvGraphicFramePr>
        <p:xfrm>
          <a:off x="1079500" y="3063875"/>
          <a:ext cx="3446463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90" name="公式" r:id="rId9" imgW="1165754" imgH="289733" progId="Equation.3">
                  <p:embed/>
                </p:oleObj>
              </mc:Choice>
              <mc:Fallback>
                <p:oleObj name="公式" r:id="rId9" imgW="1165754" imgH="289733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3063875"/>
                        <a:ext cx="3446463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24" name="Object 19"/>
          <p:cNvGraphicFramePr>
            <a:graphicFrameLocks noChangeAspect="1"/>
          </p:cNvGraphicFramePr>
          <p:nvPr/>
        </p:nvGraphicFramePr>
        <p:xfrm>
          <a:off x="2622550" y="4098925"/>
          <a:ext cx="4056063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91" name="公式" r:id="rId11" imgW="1379255" imgH="335123" progId="Equation.3">
                  <p:embed/>
                </p:oleObj>
              </mc:Choice>
              <mc:Fallback>
                <p:oleObj name="公式" r:id="rId11" imgW="1379255" imgH="335123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2550" y="4098925"/>
                        <a:ext cx="4056063" cy="944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25" name="Object 20"/>
          <p:cNvGraphicFramePr>
            <a:graphicFrameLocks noChangeAspect="1"/>
          </p:cNvGraphicFramePr>
          <p:nvPr/>
        </p:nvGraphicFramePr>
        <p:xfrm>
          <a:off x="6853238" y="4191000"/>
          <a:ext cx="1647825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92" name="公式" r:id="rId13" imgW="525674" imgH="274461" progId="Equation.3">
                  <p:embed/>
                </p:oleObj>
              </mc:Choice>
              <mc:Fallback>
                <p:oleObj name="公式" r:id="rId13" imgW="525674" imgH="274461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3238" y="4191000"/>
                        <a:ext cx="1647825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26" name="Text Box 21"/>
          <p:cNvSpPr txBox="1">
            <a:spLocks noChangeArrowheads="1"/>
          </p:cNvSpPr>
          <p:nvPr/>
        </p:nvSpPr>
        <p:spPr bwMode="auto">
          <a:xfrm>
            <a:off x="0" y="6096000"/>
            <a:ext cx="4191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方法二、凑全微分显式法</a:t>
            </a: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4527" name="Text Box 22"/>
          <p:cNvSpPr txBox="1">
            <a:spLocks noChangeArrowheads="1"/>
          </p:cNvSpPr>
          <p:nvPr/>
        </p:nvSpPr>
        <p:spPr bwMode="auto">
          <a:xfrm>
            <a:off x="5638800" y="6019800"/>
            <a:ext cx="3505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方法三、不定积分法</a:t>
            </a: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4528" name="Line 23"/>
          <p:cNvSpPr>
            <a:spLocks noChangeShapeType="1"/>
          </p:cNvSpPr>
          <p:nvPr/>
        </p:nvSpPr>
        <p:spPr bwMode="auto">
          <a:xfrm flipV="1">
            <a:off x="2057400" y="3962400"/>
            <a:ext cx="70866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Line 3"/>
          <p:cNvSpPr>
            <a:spLocks noChangeShapeType="1"/>
          </p:cNvSpPr>
          <p:nvPr/>
        </p:nvSpPr>
        <p:spPr bwMode="auto">
          <a:xfrm flipV="1">
            <a:off x="-76200" y="25908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5539" name="Text Box 9"/>
          <p:cNvSpPr txBox="1">
            <a:spLocks noChangeArrowheads="1"/>
          </p:cNvSpPr>
          <p:nvPr/>
        </p:nvSpPr>
        <p:spPr bwMode="auto">
          <a:xfrm>
            <a:off x="228600" y="152400"/>
            <a:ext cx="8077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方法一、曲线积分法（全微分的积分与路经无关）</a:t>
            </a: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5540" name="Text Box 14"/>
          <p:cNvSpPr txBox="1">
            <a:spLocks noChangeArrowheads="1"/>
          </p:cNvSpPr>
          <p:nvPr/>
        </p:nvSpPr>
        <p:spPr bwMode="auto">
          <a:xfrm>
            <a:off x="304800" y="838200"/>
            <a:ext cx="4191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方法二、凑全微分显式法</a:t>
            </a: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5541" name="Text Box 15"/>
          <p:cNvSpPr txBox="1">
            <a:spLocks noChangeArrowheads="1"/>
          </p:cNvSpPr>
          <p:nvPr/>
        </p:nvSpPr>
        <p:spPr bwMode="auto">
          <a:xfrm>
            <a:off x="381000" y="1676400"/>
            <a:ext cx="3505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方法三、不定积分法</a:t>
            </a: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5542" name="Text Box 17"/>
          <p:cNvSpPr txBox="1">
            <a:spLocks noChangeArrowheads="1"/>
          </p:cNvSpPr>
          <p:nvPr/>
        </p:nvSpPr>
        <p:spPr bwMode="auto">
          <a:xfrm>
            <a:off x="0" y="2743200"/>
            <a:ext cx="7467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例：已知解析函数实部 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Origin" panose="05000000000000000000" pitchFamily="2" charset="2"/>
              </a:rPr>
              <a:t>u(x,y)=x</a:t>
            </a:r>
            <a:r>
              <a:rPr lang="en-US" altLang="zh-CN" sz="2800" b="1" i="1" baseline="3000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Origin" panose="05000000000000000000" pitchFamily="2" charset="2"/>
              </a:rPr>
              <a:t>2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Origin" panose="05000000000000000000" pitchFamily="2" charset="2"/>
              </a:rPr>
              <a:t>-y</a:t>
            </a:r>
            <a:r>
              <a:rPr lang="en-US" altLang="zh-CN" sz="2800" b="1" i="1" baseline="3000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Origin" panose="05000000000000000000" pitchFamily="2" charset="2"/>
              </a:rPr>
              <a:t>2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Origin" panose="05000000000000000000" pitchFamily="2" charset="2"/>
              </a:rPr>
              <a:t>,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Origin" panose="05000000000000000000" pitchFamily="2" charset="2"/>
              </a:rPr>
              <a:t>求 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Origin" panose="05000000000000000000" pitchFamily="2" charset="2"/>
              </a:rPr>
              <a:t>v(x,y)</a:t>
            </a:r>
            <a:endParaRPr lang="en-US" altLang="zh-CN" sz="2800" b="1">
              <a:solidFill>
                <a:srgbClr val="000000"/>
              </a:solidFill>
              <a:latin typeface="Book Antiqua" panose="02040602050305030304" pitchFamily="18" charset="0"/>
              <a:ea typeface="楷体_GB2312" pitchFamily="49" charset="-122"/>
            </a:endParaRPr>
          </a:p>
        </p:txBody>
      </p:sp>
      <p:sp>
        <p:nvSpPr>
          <p:cNvPr id="65543" name="Text Box 19"/>
          <p:cNvSpPr txBox="1">
            <a:spLocks noChangeArrowheads="1"/>
          </p:cNvSpPr>
          <p:nvPr/>
        </p:nvSpPr>
        <p:spPr bwMode="auto">
          <a:xfrm>
            <a:off x="0" y="3581400"/>
            <a:ext cx="1066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解：</a:t>
            </a: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5544" name="Text Box 20"/>
          <p:cNvSpPr txBox="1">
            <a:spLocks noChangeArrowheads="1"/>
          </p:cNvSpPr>
          <p:nvPr/>
        </p:nvSpPr>
        <p:spPr bwMode="auto">
          <a:xfrm>
            <a:off x="1524000" y="5029200"/>
            <a:ext cx="2590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故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u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为调和函数</a:t>
            </a:r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5545" name="Object 21"/>
          <p:cNvGraphicFramePr>
            <a:graphicFrameLocks noChangeAspect="1"/>
          </p:cNvGraphicFramePr>
          <p:nvPr/>
        </p:nvGraphicFramePr>
        <p:xfrm>
          <a:off x="4625975" y="3565525"/>
          <a:ext cx="1577975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33" name="公式" r:id="rId3" imgW="503133" imgH="335123" progId="Equation.3">
                  <p:embed/>
                </p:oleObj>
              </mc:Choice>
              <mc:Fallback>
                <p:oleObj name="公式" r:id="rId3" imgW="503133" imgH="335123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5975" y="3565525"/>
                        <a:ext cx="1577975" cy="944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6" name="Object 22"/>
          <p:cNvGraphicFramePr>
            <a:graphicFrameLocks noChangeAspect="1"/>
          </p:cNvGraphicFramePr>
          <p:nvPr/>
        </p:nvGraphicFramePr>
        <p:xfrm>
          <a:off x="1635125" y="3551238"/>
          <a:ext cx="1400175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34" name="公式" r:id="rId5" imgW="441889" imgH="327487" progId="Equation.3">
                  <p:embed/>
                </p:oleObj>
              </mc:Choice>
              <mc:Fallback>
                <p:oleObj name="公式" r:id="rId5" imgW="441889" imgH="327487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5125" y="3551238"/>
                        <a:ext cx="1400175" cy="91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Box 2"/>
          <p:cNvSpPr txBox="1">
            <a:spLocks noChangeArrowheads="1"/>
          </p:cNvSpPr>
          <p:nvPr/>
        </p:nvSpPr>
        <p:spPr bwMode="auto">
          <a:xfrm>
            <a:off x="3733800" y="0"/>
            <a:ext cx="2209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Origin" panose="05000000000000000000" pitchFamily="2" charset="2"/>
              </a:rPr>
              <a:t>u(x,y)=x</a:t>
            </a:r>
            <a:r>
              <a:rPr lang="en-US" altLang="zh-CN" sz="2800" b="1" i="1" baseline="3000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Origin" panose="05000000000000000000" pitchFamily="2" charset="2"/>
              </a:rPr>
              <a:t>2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Origin" panose="05000000000000000000" pitchFamily="2" charset="2"/>
              </a:rPr>
              <a:t>-y</a:t>
            </a:r>
            <a:r>
              <a:rPr lang="en-US" altLang="zh-CN" sz="2800" b="1" i="1" baseline="3000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Origin" panose="05000000000000000000" pitchFamily="2" charset="2"/>
              </a:rPr>
              <a:t>2</a:t>
            </a:r>
            <a:endParaRPr lang="en-US" altLang="zh-CN" sz="2800" b="1">
              <a:solidFill>
                <a:srgbClr val="000000"/>
              </a:solidFill>
              <a:latin typeface="Book Antiqua" panose="02040602050305030304" pitchFamily="18" charset="0"/>
              <a:ea typeface="楷体_GB2312" pitchFamily="49" charset="-122"/>
            </a:endParaRPr>
          </a:p>
        </p:txBody>
      </p:sp>
      <p:graphicFrame>
        <p:nvGraphicFramePr>
          <p:cNvPr id="66563" name="Object 5"/>
          <p:cNvGraphicFramePr>
            <a:graphicFrameLocks noChangeAspect="1"/>
          </p:cNvGraphicFramePr>
          <p:nvPr/>
        </p:nvGraphicFramePr>
        <p:xfrm>
          <a:off x="2589213" y="1219200"/>
          <a:ext cx="1393825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511" name="公式" r:id="rId3" imgW="449545" imgH="274461" progId="Equation.3">
                  <p:embed/>
                </p:oleObj>
              </mc:Choice>
              <mc:Fallback>
                <p:oleObj name="公式" r:id="rId3" imgW="449545" imgH="274461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9213" y="1219200"/>
                        <a:ext cx="1393825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4" name="Object 6"/>
          <p:cNvGraphicFramePr>
            <a:graphicFrameLocks noChangeAspect="1"/>
          </p:cNvGraphicFramePr>
          <p:nvPr/>
        </p:nvGraphicFramePr>
        <p:xfrm>
          <a:off x="2589213" y="2362200"/>
          <a:ext cx="1395412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512" name="公式" r:id="rId5" imgW="449545" imgH="274461" progId="Equation.3">
                  <p:embed/>
                </p:oleObj>
              </mc:Choice>
              <mc:Fallback>
                <p:oleObj name="公式" r:id="rId5" imgW="449545" imgH="274461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9213" y="2362200"/>
                        <a:ext cx="1395412" cy="79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5" name="Object 8"/>
          <p:cNvGraphicFramePr>
            <a:graphicFrameLocks noChangeAspect="1"/>
          </p:cNvGraphicFramePr>
          <p:nvPr/>
        </p:nvGraphicFramePr>
        <p:xfrm>
          <a:off x="3168650" y="3444875"/>
          <a:ext cx="31115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513" name="公式" r:id="rId7" imgW="1074314" imgH="289733" progId="Equation.3">
                  <p:embed/>
                </p:oleObj>
              </mc:Choice>
              <mc:Fallback>
                <p:oleObj name="公式" r:id="rId7" imgW="1074314" imgH="289733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8650" y="3444875"/>
                        <a:ext cx="31115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66" name="Text Box 17"/>
          <p:cNvSpPr txBox="1">
            <a:spLocks noChangeArrowheads="1"/>
          </p:cNvSpPr>
          <p:nvPr/>
        </p:nvSpPr>
        <p:spPr bwMode="auto">
          <a:xfrm>
            <a:off x="46038" y="685800"/>
            <a:ext cx="34131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方法一、曲线积分法</a:t>
            </a:r>
          </a:p>
        </p:txBody>
      </p:sp>
      <p:graphicFrame>
        <p:nvGraphicFramePr>
          <p:cNvPr id="66567" name="Object 18"/>
          <p:cNvGraphicFramePr>
            <a:graphicFrameLocks noChangeAspect="1"/>
          </p:cNvGraphicFramePr>
          <p:nvPr/>
        </p:nvGraphicFramePr>
        <p:xfrm>
          <a:off x="6365875" y="1235075"/>
          <a:ext cx="1603375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514" name="公式" r:id="rId9" imgW="525674" imgH="289733" progId="Equation.3">
                  <p:embed/>
                </p:oleObj>
              </mc:Choice>
              <mc:Fallback>
                <p:oleObj name="公式" r:id="rId9" imgW="525674" imgH="289733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5875" y="1235075"/>
                        <a:ext cx="1603375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68" name="AutoShape 19"/>
          <p:cNvSpPr>
            <a:spLocks noChangeArrowheads="1"/>
          </p:cNvSpPr>
          <p:nvPr/>
        </p:nvSpPr>
        <p:spPr bwMode="auto">
          <a:xfrm>
            <a:off x="938213" y="2362200"/>
            <a:ext cx="890587" cy="457200"/>
          </a:xfrm>
          <a:prstGeom prst="rightArrow">
            <a:avLst>
              <a:gd name="adj1" fmla="val 50000"/>
              <a:gd name="adj2" fmla="val 48698"/>
            </a:avLst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6569" name="Object 20"/>
          <p:cNvGraphicFramePr>
            <a:graphicFrameLocks noChangeAspect="1"/>
          </p:cNvGraphicFramePr>
          <p:nvPr/>
        </p:nvGraphicFramePr>
        <p:xfrm>
          <a:off x="6323013" y="2346325"/>
          <a:ext cx="1395412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515" name="公式" r:id="rId11" imgW="449545" imgH="289733" progId="Equation.3">
                  <p:embed/>
                </p:oleObj>
              </mc:Choice>
              <mc:Fallback>
                <p:oleObj name="公式" r:id="rId11" imgW="449545" imgH="289733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3013" y="2346325"/>
                        <a:ext cx="1395412" cy="827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70" name="Object 21"/>
          <p:cNvGraphicFramePr>
            <a:graphicFrameLocks noChangeAspect="1"/>
          </p:cNvGraphicFramePr>
          <p:nvPr/>
        </p:nvGraphicFramePr>
        <p:xfrm>
          <a:off x="6461125" y="3708400"/>
          <a:ext cx="2544763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516" name="公式" r:id="rId13" imgW="769797" imgH="106476" progId="Equation.3">
                  <p:embed/>
                </p:oleObj>
              </mc:Choice>
              <mc:Fallback>
                <p:oleObj name="公式" r:id="rId13" imgW="769797" imgH="106476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1125" y="3708400"/>
                        <a:ext cx="2544763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6571" name="Group 34"/>
          <p:cNvGrpSpPr>
            <a:grpSpLocks/>
          </p:cNvGrpSpPr>
          <p:nvPr/>
        </p:nvGrpSpPr>
        <p:grpSpPr bwMode="auto">
          <a:xfrm>
            <a:off x="304800" y="3698875"/>
            <a:ext cx="2819400" cy="2046288"/>
            <a:chOff x="144" y="3002"/>
            <a:chExt cx="1824" cy="1289"/>
          </a:xfrm>
        </p:grpSpPr>
        <p:sp>
          <p:nvSpPr>
            <p:cNvPr id="66576" name="Line 22"/>
            <p:cNvSpPr>
              <a:spLocks noChangeShapeType="1"/>
            </p:cNvSpPr>
            <p:nvPr/>
          </p:nvSpPr>
          <p:spPr bwMode="auto">
            <a:xfrm>
              <a:off x="144" y="3984"/>
              <a:ext cx="1536" cy="0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77" name="Line 23"/>
            <p:cNvSpPr>
              <a:spLocks noChangeShapeType="1"/>
            </p:cNvSpPr>
            <p:nvPr/>
          </p:nvSpPr>
          <p:spPr bwMode="auto">
            <a:xfrm flipV="1">
              <a:off x="240" y="3216"/>
              <a:ext cx="0" cy="960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78" name="Line 24"/>
            <p:cNvSpPr>
              <a:spLocks noChangeShapeType="1"/>
            </p:cNvSpPr>
            <p:nvPr/>
          </p:nvSpPr>
          <p:spPr bwMode="auto">
            <a:xfrm flipV="1">
              <a:off x="960" y="3456"/>
              <a:ext cx="0" cy="528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79" name="Oval 25"/>
            <p:cNvSpPr>
              <a:spLocks noChangeArrowheads="1"/>
            </p:cNvSpPr>
            <p:nvPr/>
          </p:nvSpPr>
          <p:spPr bwMode="auto">
            <a:xfrm>
              <a:off x="912" y="3984"/>
              <a:ext cx="48" cy="48"/>
            </a:xfrm>
            <a:prstGeom prst="ellipse">
              <a:avLst/>
            </a:prstGeom>
            <a:solidFill>
              <a:srgbClr val="FF66FF"/>
            </a:solidFill>
            <a:ln w="571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6580" name="Line 26"/>
            <p:cNvSpPr>
              <a:spLocks noChangeShapeType="1"/>
            </p:cNvSpPr>
            <p:nvPr/>
          </p:nvSpPr>
          <p:spPr bwMode="auto">
            <a:xfrm>
              <a:off x="240" y="3984"/>
              <a:ext cx="672" cy="0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66581" name="Object 27"/>
            <p:cNvGraphicFramePr>
              <a:graphicFrameLocks noChangeAspect="1"/>
            </p:cNvGraphicFramePr>
            <p:nvPr/>
          </p:nvGraphicFramePr>
          <p:xfrm>
            <a:off x="920" y="4042"/>
            <a:ext cx="495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8517" name="公式" r:id="rId15" imgW="221157" imgH="106476" progId="Equation.3">
                    <p:embed/>
                  </p:oleObj>
                </mc:Choice>
                <mc:Fallback>
                  <p:oleObj name="公式" r:id="rId15" imgW="221157" imgH="106476" progId="Equation.3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0" y="4042"/>
                          <a:ext cx="495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582" name="Object 28"/>
            <p:cNvGraphicFramePr>
              <a:graphicFrameLocks noChangeAspect="1"/>
            </p:cNvGraphicFramePr>
            <p:nvPr/>
          </p:nvGraphicFramePr>
          <p:xfrm>
            <a:off x="1053" y="3475"/>
            <a:ext cx="565" cy="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8518" name="公式" r:id="rId17" imgW="259009" imgH="129383" progId="Equation.3">
                    <p:embed/>
                  </p:oleObj>
                </mc:Choice>
                <mc:Fallback>
                  <p:oleObj name="公式" r:id="rId17" imgW="259009" imgH="129383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3" y="3475"/>
                          <a:ext cx="565" cy="2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6583" name="Oval 29"/>
            <p:cNvSpPr>
              <a:spLocks noChangeArrowheads="1"/>
            </p:cNvSpPr>
            <p:nvPr/>
          </p:nvSpPr>
          <p:spPr bwMode="auto">
            <a:xfrm>
              <a:off x="960" y="3360"/>
              <a:ext cx="48" cy="96"/>
            </a:xfrm>
            <a:prstGeom prst="ellipse">
              <a:avLst/>
            </a:prstGeom>
            <a:solidFill>
              <a:srgbClr val="FF66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66584" name="Object 30"/>
            <p:cNvGraphicFramePr>
              <a:graphicFrameLocks noChangeAspect="1"/>
            </p:cNvGraphicFramePr>
            <p:nvPr/>
          </p:nvGraphicFramePr>
          <p:xfrm>
            <a:off x="1680" y="3912"/>
            <a:ext cx="288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8519" name="公式" r:id="rId19" imgW="68474" imgH="61086" progId="Equation.3">
                    <p:embed/>
                  </p:oleObj>
                </mc:Choice>
                <mc:Fallback>
                  <p:oleObj name="公式" r:id="rId19" imgW="68474" imgH="61086" progId="Equation.3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80" y="3912"/>
                          <a:ext cx="288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585" name="Object 31"/>
            <p:cNvGraphicFramePr>
              <a:graphicFrameLocks noChangeAspect="1"/>
            </p:cNvGraphicFramePr>
            <p:nvPr/>
          </p:nvGraphicFramePr>
          <p:xfrm>
            <a:off x="255" y="3002"/>
            <a:ext cx="306" cy="2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8520" name="公式" r:id="rId21" imgW="68474" imgH="83993" progId="Equation.3">
                    <p:embed/>
                  </p:oleObj>
                </mc:Choice>
                <mc:Fallback>
                  <p:oleObj name="公式" r:id="rId21" imgW="68474" imgH="83993" progId="Equation.3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5" y="3002"/>
                          <a:ext cx="306" cy="2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6572" name="Object 33"/>
          <p:cNvGraphicFramePr>
            <a:graphicFrameLocks noChangeAspect="1"/>
          </p:cNvGraphicFramePr>
          <p:nvPr/>
        </p:nvGraphicFramePr>
        <p:xfrm>
          <a:off x="5106988" y="4343400"/>
          <a:ext cx="3548062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521" name="公式" r:id="rId23" imgW="1051773" imgH="297369" progId="Equation.3">
                  <p:embed/>
                </p:oleObj>
              </mc:Choice>
              <mc:Fallback>
                <p:oleObj name="公式" r:id="rId23" imgW="1051773" imgH="297369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6988" y="4343400"/>
                        <a:ext cx="3548062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6573" name="Group 36"/>
          <p:cNvGrpSpPr>
            <a:grpSpLocks/>
          </p:cNvGrpSpPr>
          <p:nvPr/>
        </p:nvGrpSpPr>
        <p:grpSpPr bwMode="auto">
          <a:xfrm>
            <a:off x="298450" y="2895600"/>
            <a:ext cx="5416550" cy="3124200"/>
            <a:chOff x="188" y="1824"/>
            <a:chExt cx="3412" cy="1968"/>
          </a:xfrm>
        </p:grpSpPr>
        <p:sp>
          <p:nvSpPr>
            <p:cNvPr id="66574" name="Line 32"/>
            <p:cNvSpPr>
              <a:spLocks noChangeShapeType="1"/>
            </p:cNvSpPr>
            <p:nvPr/>
          </p:nvSpPr>
          <p:spPr bwMode="auto">
            <a:xfrm flipV="1">
              <a:off x="336" y="3744"/>
              <a:ext cx="3168" cy="48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75" name="Line 35"/>
            <p:cNvSpPr>
              <a:spLocks noChangeShapeType="1"/>
            </p:cNvSpPr>
            <p:nvPr/>
          </p:nvSpPr>
          <p:spPr bwMode="auto">
            <a:xfrm>
              <a:off x="188" y="1824"/>
              <a:ext cx="3412" cy="192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random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586" name="Object 6"/>
          <p:cNvGraphicFramePr>
            <a:graphicFrameLocks noChangeAspect="1"/>
          </p:cNvGraphicFramePr>
          <p:nvPr/>
        </p:nvGraphicFramePr>
        <p:xfrm>
          <a:off x="3411538" y="4241800"/>
          <a:ext cx="1885950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01" name="公式" r:id="rId3" imgW="540985" imgH="106476" progId="Equation.3">
                  <p:embed/>
                </p:oleObj>
              </mc:Choice>
              <mc:Fallback>
                <p:oleObj name="公式" r:id="rId3" imgW="540985" imgH="106476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1538" y="4241800"/>
                        <a:ext cx="1885950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7587" name="Group 18"/>
          <p:cNvGrpSpPr>
            <a:grpSpLocks/>
          </p:cNvGrpSpPr>
          <p:nvPr/>
        </p:nvGrpSpPr>
        <p:grpSpPr bwMode="auto">
          <a:xfrm>
            <a:off x="228600" y="573088"/>
            <a:ext cx="2362200" cy="2047875"/>
            <a:chOff x="-96" y="25"/>
            <a:chExt cx="1824" cy="1290"/>
          </a:xfrm>
        </p:grpSpPr>
        <p:sp>
          <p:nvSpPr>
            <p:cNvPr id="67590" name="Line 7"/>
            <p:cNvSpPr>
              <a:spLocks noChangeShapeType="1"/>
            </p:cNvSpPr>
            <p:nvPr/>
          </p:nvSpPr>
          <p:spPr bwMode="auto">
            <a:xfrm>
              <a:off x="-96" y="1008"/>
              <a:ext cx="1536" cy="0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591" name="Line 8"/>
            <p:cNvSpPr>
              <a:spLocks noChangeShapeType="1"/>
            </p:cNvSpPr>
            <p:nvPr/>
          </p:nvSpPr>
          <p:spPr bwMode="auto">
            <a:xfrm flipV="1">
              <a:off x="0" y="240"/>
              <a:ext cx="0" cy="960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592" name="Line 9"/>
            <p:cNvSpPr>
              <a:spLocks noChangeShapeType="1"/>
            </p:cNvSpPr>
            <p:nvPr/>
          </p:nvSpPr>
          <p:spPr bwMode="auto">
            <a:xfrm flipV="1">
              <a:off x="720" y="480"/>
              <a:ext cx="0" cy="528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593" name="Oval 10"/>
            <p:cNvSpPr>
              <a:spLocks noChangeArrowheads="1"/>
            </p:cNvSpPr>
            <p:nvPr/>
          </p:nvSpPr>
          <p:spPr bwMode="auto">
            <a:xfrm>
              <a:off x="672" y="1008"/>
              <a:ext cx="48" cy="48"/>
            </a:xfrm>
            <a:prstGeom prst="ellipse">
              <a:avLst/>
            </a:prstGeom>
            <a:solidFill>
              <a:srgbClr val="FF66FF"/>
            </a:solidFill>
            <a:ln w="571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7594" name="Line 11"/>
            <p:cNvSpPr>
              <a:spLocks noChangeShapeType="1"/>
            </p:cNvSpPr>
            <p:nvPr/>
          </p:nvSpPr>
          <p:spPr bwMode="auto">
            <a:xfrm>
              <a:off x="0" y="1008"/>
              <a:ext cx="672" cy="0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67595" name="Object 12"/>
            <p:cNvGraphicFramePr>
              <a:graphicFrameLocks noChangeAspect="1"/>
            </p:cNvGraphicFramePr>
            <p:nvPr/>
          </p:nvGraphicFramePr>
          <p:xfrm>
            <a:off x="680" y="1066"/>
            <a:ext cx="495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602" name="公式" r:id="rId5" imgW="221157" imgH="106476" progId="Equation.3">
                    <p:embed/>
                  </p:oleObj>
                </mc:Choice>
                <mc:Fallback>
                  <p:oleObj name="公式" r:id="rId5" imgW="221157" imgH="106476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0" y="1066"/>
                          <a:ext cx="495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596" name="Object 13"/>
            <p:cNvGraphicFramePr>
              <a:graphicFrameLocks noChangeAspect="1"/>
            </p:cNvGraphicFramePr>
            <p:nvPr/>
          </p:nvGraphicFramePr>
          <p:xfrm>
            <a:off x="814" y="499"/>
            <a:ext cx="565" cy="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603" name="公式" r:id="rId7" imgW="259009" imgH="129383" progId="Equation.3">
                    <p:embed/>
                  </p:oleObj>
                </mc:Choice>
                <mc:Fallback>
                  <p:oleObj name="公式" r:id="rId7" imgW="259009" imgH="129383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4" y="499"/>
                          <a:ext cx="565" cy="2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597" name="Oval 14"/>
            <p:cNvSpPr>
              <a:spLocks noChangeArrowheads="1"/>
            </p:cNvSpPr>
            <p:nvPr/>
          </p:nvSpPr>
          <p:spPr bwMode="auto">
            <a:xfrm>
              <a:off x="720" y="384"/>
              <a:ext cx="48" cy="96"/>
            </a:xfrm>
            <a:prstGeom prst="ellipse">
              <a:avLst/>
            </a:prstGeom>
            <a:solidFill>
              <a:srgbClr val="FF66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67598" name="Object 15"/>
            <p:cNvGraphicFramePr>
              <a:graphicFrameLocks noChangeAspect="1"/>
            </p:cNvGraphicFramePr>
            <p:nvPr/>
          </p:nvGraphicFramePr>
          <p:xfrm>
            <a:off x="1440" y="937"/>
            <a:ext cx="288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604" name="公式" r:id="rId9" imgW="68474" imgH="61086" progId="Equation.3">
                    <p:embed/>
                  </p:oleObj>
                </mc:Choice>
                <mc:Fallback>
                  <p:oleObj name="公式" r:id="rId9" imgW="68474" imgH="61086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0" y="937"/>
                          <a:ext cx="288" cy="2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599" name="Object 16"/>
            <p:cNvGraphicFramePr>
              <a:graphicFrameLocks noChangeAspect="1"/>
            </p:cNvGraphicFramePr>
            <p:nvPr/>
          </p:nvGraphicFramePr>
          <p:xfrm>
            <a:off x="14" y="25"/>
            <a:ext cx="305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605" name="公式" r:id="rId11" imgW="68474" imgH="83993" progId="Equation.3">
                    <p:embed/>
                  </p:oleObj>
                </mc:Choice>
                <mc:Fallback>
                  <p:oleObj name="公式" r:id="rId11" imgW="68474" imgH="83993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" y="25"/>
                          <a:ext cx="305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7588" name="Object 17"/>
          <p:cNvGraphicFramePr>
            <a:graphicFrameLocks noChangeAspect="1"/>
          </p:cNvGraphicFramePr>
          <p:nvPr/>
        </p:nvGraphicFramePr>
        <p:xfrm>
          <a:off x="3457575" y="533400"/>
          <a:ext cx="443865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06" name="公式" r:id="rId13" imgW="1287815" imgH="297369" progId="Equation.3">
                  <p:embed/>
                </p:oleObj>
              </mc:Choice>
              <mc:Fallback>
                <p:oleObj name="公式" r:id="rId13" imgW="1287815" imgH="297369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7575" y="533400"/>
                        <a:ext cx="443865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89" name="Object 19"/>
          <p:cNvGraphicFramePr>
            <a:graphicFrameLocks noChangeAspect="1"/>
          </p:cNvGraphicFramePr>
          <p:nvPr/>
        </p:nvGraphicFramePr>
        <p:xfrm>
          <a:off x="3573463" y="1752600"/>
          <a:ext cx="3994150" cy="214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07" name="公式" r:id="rId15" imgW="1394566" imgH="663034" progId="Equation.3">
                  <p:embed/>
                </p:oleObj>
              </mc:Choice>
              <mc:Fallback>
                <p:oleObj name="公式" r:id="rId15" imgW="1394566" imgH="663034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3463" y="1752600"/>
                        <a:ext cx="3994150" cy="214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ext Box 2"/>
          <p:cNvSpPr txBox="1">
            <a:spLocks noChangeArrowheads="1"/>
          </p:cNvSpPr>
          <p:nvPr/>
        </p:nvSpPr>
        <p:spPr bwMode="auto">
          <a:xfrm>
            <a:off x="268288" y="1876425"/>
            <a:ext cx="4191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方法二、凑全微分显式法</a:t>
            </a:r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8611" name="Object 3"/>
          <p:cNvGraphicFramePr>
            <a:graphicFrameLocks noChangeAspect="1"/>
          </p:cNvGraphicFramePr>
          <p:nvPr/>
        </p:nvGraphicFramePr>
        <p:xfrm>
          <a:off x="2935288" y="1041400"/>
          <a:ext cx="2251075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477" name="公式" r:id="rId3" imgW="663046" imgH="106476" progId="Equation.3">
                  <p:embed/>
                </p:oleObj>
              </mc:Choice>
              <mc:Fallback>
                <p:oleObj name="公式" r:id="rId3" imgW="663046" imgH="106476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5288" y="1041400"/>
                        <a:ext cx="2251075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2" name="Object 17"/>
          <p:cNvGraphicFramePr>
            <a:graphicFrameLocks noChangeAspect="1"/>
          </p:cNvGraphicFramePr>
          <p:nvPr/>
        </p:nvGraphicFramePr>
        <p:xfrm>
          <a:off x="2032000" y="2613025"/>
          <a:ext cx="3178175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478" name="公式" r:id="rId5" imgW="945022" imgH="106476" progId="Equation.3">
                  <p:embed/>
                </p:oleObj>
              </mc:Choice>
              <mc:Fallback>
                <p:oleObj name="公式" r:id="rId5" imgW="945022" imgH="106476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2000" y="2613025"/>
                        <a:ext cx="3178175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3" name="Object 18"/>
          <p:cNvGraphicFramePr>
            <a:graphicFrameLocks noChangeAspect="1"/>
          </p:cNvGraphicFramePr>
          <p:nvPr/>
        </p:nvGraphicFramePr>
        <p:xfrm>
          <a:off x="2522538" y="3233738"/>
          <a:ext cx="15684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479" name="公式" r:id="rId7" imgW="441889" imgH="129383" progId="Equation.3">
                  <p:embed/>
                </p:oleObj>
              </mc:Choice>
              <mc:Fallback>
                <p:oleObj name="公式" r:id="rId7" imgW="441889" imgH="129383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2538" y="3233738"/>
                        <a:ext cx="1568450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4" name="AutoShape 19"/>
          <p:cNvSpPr>
            <a:spLocks noChangeArrowheads="1"/>
          </p:cNvSpPr>
          <p:nvPr/>
        </p:nvSpPr>
        <p:spPr bwMode="auto">
          <a:xfrm>
            <a:off x="609600" y="4191000"/>
            <a:ext cx="1143000" cy="457200"/>
          </a:xfrm>
          <a:prstGeom prst="notchedRightArrow">
            <a:avLst>
              <a:gd name="adj1" fmla="val 50000"/>
              <a:gd name="adj2" fmla="val 62500"/>
            </a:avLst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8615" name="Object 20"/>
          <p:cNvGraphicFramePr>
            <a:graphicFrameLocks noChangeAspect="1"/>
          </p:cNvGraphicFramePr>
          <p:nvPr/>
        </p:nvGraphicFramePr>
        <p:xfrm>
          <a:off x="2020888" y="4089400"/>
          <a:ext cx="2251075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480" name="公式" r:id="rId9" imgW="663046" imgH="106476" progId="Equation.3">
                  <p:embed/>
                </p:oleObj>
              </mc:Choice>
              <mc:Fallback>
                <p:oleObj name="公式" r:id="rId9" imgW="663046" imgH="106476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0888" y="4089400"/>
                        <a:ext cx="2251075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6" name="Object 21"/>
          <p:cNvGraphicFramePr>
            <a:graphicFrameLocks noChangeAspect="1"/>
          </p:cNvGraphicFramePr>
          <p:nvPr/>
        </p:nvGraphicFramePr>
        <p:xfrm>
          <a:off x="1555750" y="4970463"/>
          <a:ext cx="3860800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481" name="公式" r:id="rId11" imgW="1531514" imgH="159926" progId="Equation.3">
                  <p:embed/>
                </p:oleObj>
              </mc:Choice>
              <mc:Fallback>
                <p:oleObj name="公式" r:id="rId11" imgW="1531514" imgH="159926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5750" y="4970463"/>
                        <a:ext cx="3860800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7" name="Object 22"/>
          <p:cNvGraphicFramePr>
            <a:graphicFrameLocks noChangeAspect="1"/>
          </p:cNvGraphicFramePr>
          <p:nvPr/>
        </p:nvGraphicFramePr>
        <p:xfrm>
          <a:off x="2224088" y="5654675"/>
          <a:ext cx="1422400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482" name="公式" r:id="rId13" imgW="525674" imgH="137019" progId="Equation.3">
                  <p:embed/>
                </p:oleObj>
              </mc:Choice>
              <mc:Fallback>
                <p:oleObj name="公式" r:id="rId13" imgW="525674" imgH="137019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4088" y="5654675"/>
                        <a:ext cx="1422400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8" name="Text Box 23"/>
          <p:cNvSpPr txBox="1">
            <a:spLocks noChangeArrowheads="1"/>
          </p:cNvSpPr>
          <p:nvPr/>
        </p:nvSpPr>
        <p:spPr bwMode="auto">
          <a:xfrm>
            <a:off x="2819400" y="0"/>
            <a:ext cx="2209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Origin" panose="05000000000000000000" pitchFamily="2" charset="2"/>
              </a:rPr>
              <a:t>u(x,y)=x</a:t>
            </a:r>
            <a:r>
              <a:rPr lang="en-US" altLang="zh-CN" sz="2800" b="1" i="1" baseline="3000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Origin" panose="05000000000000000000" pitchFamily="2" charset="2"/>
              </a:rPr>
              <a:t>2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Origin" panose="05000000000000000000" pitchFamily="2" charset="2"/>
              </a:rPr>
              <a:t>-y</a:t>
            </a:r>
            <a:r>
              <a:rPr lang="en-US" altLang="zh-CN" sz="2800" b="1" i="1" baseline="3000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Origin" panose="05000000000000000000" pitchFamily="2" charset="2"/>
              </a:rPr>
              <a:t>2</a:t>
            </a:r>
            <a:endParaRPr lang="en-US" altLang="zh-CN" sz="2800" b="1">
              <a:solidFill>
                <a:srgbClr val="000000"/>
              </a:solidFill>
              <a:latin typeface="Book Antiqua" panose="0204060205030503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 Box 2"/>
          <p:cNvSpPr txBox="1">
            <a:spLocks noChangeArrowheads="1"/>
          </p:cNvSpPr>
          <p:nvPr/>
        </p:nvSpPr>
        <p:spPr bwMode="auto">
          <a:xfrm>
            <a:off x="0" y="0"/>
            <a:ext cx="3505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方法三、不定积分法</a:t>
            </a:r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9635" name="Object 3"/>
          <p:cNvGraphicFramePr>
            <a:graphicFrameLocks noChangeAspect="1"/>
          </p:cNvGraphicFramePr>
          <p:nvPr/>
        </p:nvGraphicFramePr>
        <p:xfrm>
          <a:off x="2397125" y="914400"/>
          <a:ext cx="1433513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66" name="公式" r:id="rId3" imgW="449545" imgH="274461" progId="Equation.3">
                  <p:embed/>
                </p:oleObj>
              </mc:Choice>
              <mc:Fallback>
                <p:oleObj name="公式" r:id="rId3" imgW="449545" imgH="274461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7125" y="914400"/>
                        <a:ext cx="1433513" cy="79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36" name="Object 4"/>
          <p:cNvGraphicFramePr>
            <a:graphicFrameLocks noChangeAspect="1"/>
          </p:cNvGraphicFramePr>
          <p:nvPr/>
        </p:nvGraphicFramePr>
        <p:xfrm>
          <a:off x="5597525" y="930275"/>
          <a:ext cx="1433513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67" name="公式" r:id="rId5" imgW="449545" imgH="289733" progId="Equation.3">
                  <p:embed/>
                </p:oleObj>
              </mc:Choice>
              <mc:Fallback>
                <p:oleObj name="公式" r:id="rId5" imgW="449545" imgH="289733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7525" y="930275"/>
                        <a:ext cx="1433513" cy="827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37" name="Text Box 5"/>
          <p:cNvSpPr txBox="1">
            <a:spLocks noChangeArrowheads="1"/>
          </p:cNvSpPr>
          <p:nvPr/>
        </p:nvSpPr>
        <p:spPr bwMode="auto">
          <a:xfrm>
            <a:off x="228600" y="1997075"/>
            <a:ext cx="2438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x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视为参数有：</a:t>
            </a:r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9638" name="Object 6"/>
          <p:cNvGraphicFramePr>
            <a:graphicFrameLocks noChangeAspect="1"/>
          </p:cNvGraphicFramePr>
          <p:nvPr/>
        </p:nvGraphicFramePr>
        <p:xfrm>
          <a:off x="3057525" y="2192338"/>
          <a:ext cx="277177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68" name="公式" r:id="rId7" imgW="967563" imgH="243919" progId="Equation.3">
                  <p:embed/>
                </p:oleObj>
              </mc:Choice>
              <mc:Fallback>
                <p:oleObj name="公式" r:id="rId7" imgW="967563" imgH="243919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7525" y="2192338"/>
                        <a:ext cx="2771775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39" name="Object 7"/>
          <p:cNvGraphicFramePr>
            <a:graphicFrameLocks noChangeAspect="1"/>
          </p:cNvGraphicFramePr>
          <p:nvPr/>
        </p:nvGraphicFramePr>
        <p:xfrm>
          <a:off x="5970588" y="2397125"/>
          <a:ext cx="2005012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69" name="公式" r:id="rId9" imgW="678357" imgH="129383" progId="Equation.3">
                  <p:embed/>
                </p:oleObj>
              </mc:Choice>
              <mc:Fallback>
                <p:oleObj name="公式" r:id="rId9" imgW="678357" imgH="129383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0588" y="2397125"/>
                        <a:ext cx="2005012" cy="496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0" name="Object 8"/>
          <p:cNvGraphicFramePr>
            <a:graphicFrameLocks noChangeAspect="1"/>
          </p:cNvGraphicFramePr>
          <p:nvPr/>
        </p:nvGraphicFramePr>
        <p:xfrm>
          <a:off x="2873375" y="3384550"/>
          <a:ext cx="2695575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70" name="公式" r:id="rId11" imgW="899089" imgH="274461" progId="Equation.3">
                  <p:embed/>
                </p:oleObj>
              </mc:Choice>
              <mc:Fallback>
                <p:oleObj name="公式" r:id="rId11" imgW="899089" imgH="274461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3375" y="3384550"/>
                        <a:ext cx="2695575" cy="79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41" name="AutoShape 9"/>
          <p:cNvSpPr>
            <a:spLocks noChangeArrowheads="1"/>
          </p:cNvSpPr>
          <p:nvPr/>
        </p:nvSpPr>
        <p:spPr bwMode="auto">
          <a:xfrm>
            <a:off x="990600" y="5486400"/>
            <a:ext cx="990600" cy="457200"/>
          </a:xfrm>
          <a:prstGeom prst="notchedRightArrow">
            <a:avLst>
              <a:gd name="adj1" fmla="val 50000"/>
              <a:gd name="adj2" fmla="val 54167"/>
            </a:avLst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9642" name="Object 10"/>
          <p:cNvGraphicFramePr>
            <a:graphicFrameLocks noChangeAspect="1"/>
          </p:cNvGraphicFramePr>
          <p:nvPr/>
        </p:nvGraphicFramePr>
        <p:xfrm>
          <a:off x="2501900" y="4530725"/>
          <a:ext cx="185420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71" name="公式" r:id="rId13" imgW="503133" imgH="129383" progId="Equation.3">
                  <p:embed/>
                </p:oleObj>
              </mc:Choice>
              <mc:Fallback>
                <p:oleObj name="公式" r:id="rId13" imgW="503133" imgH="129383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1900" y="4530725"/>
                        <a:ext cx="1854200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3" name="Object 11"/>
          <p:cNvGraphicFramePr>
            <a:graphicFrameLocks noChangeAspect="1"/>
          </p:cNvGraphicFramePr>
          <p:nvPr/>
        </p:nvGraphicFramePr>
        <p:xfrm>
          <a:off x="5815013" y="4529138"/>
          <a:ext cx="1628775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72" name="公式" r:id="rId15" imgW="472511" imgH="129383" progId="Equation.3">
                  <p:embed/>
                </p:oleObj>
              </mc:Choice>
              <mc:Fallback>
                <p:oleObj name="公式" r:id="rId15" imgW="472511" imgH="129383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4529138"/>
                        <a:ext cx="1628775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4" name="Object 12"/>
          <p:cNvGraphicFramePr>
            <a:graphicFrameLocks noChangeAspect="1"/>
          </p:cNvGraphicFramePr>
          <p:nvPr/>
        </p:nvGraphicFramePr>
        <p:xfrm>
          <a:off x="2478088" y="5537200"/>
          <a:ext cx="2251075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73" name="公式" r:id="rId17" imgW="663046" imgH="106476" progId="Equation.3">
                  <p:embed/>
                </p:oleObj>
              </mc:Choice>
              <mc:Fallback>
                <p:oleObj name="公式" r:id="rId17" imgW="663046" imgH="106476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8088" y="5537200"/>
                        <a:ext cx="2251075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45" name="AutoShape 13"/>
          <p:cNvSpPr>
            <a:spLocks noChangeArrowheads="1"/>
          </p:cNvSpPr>
          <p:nvPr/>
        </p:nvSpPr>
        <p:spPr bwMode="auto">
          <a:xfrm>
            <a:off x="533400" y="4572000"/>
            <a:ext cx="990600" cy="381000"/>
          </a:xfrm>
          <a:prstGeom prst="notchedRightArrow">
            <a:avLst>
              <a:gd name="adj1" fmla="val 50000"/>
              <a:gd name="adj2" fmla="val 65000"/>
            </a:avLst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1026"/>
          <p:cNvSpPr txBox="1">
            <a:spLocks noChangeArrowheads="1"/>
          </p:cNvSpPr>
          <p:nvPr/>
        </p:nvSpPr>
        <p:spPr bwMode="auto">
          <a:xfrm>
            <a:off x="2051050" y="188913"/>
            <a:ext cx="22701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6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 课程概述</a:t>
            </a:r>
          </a:p>
        </p:txBody>
      </p:sp>
      <p:sp>
        <p:nvSpPr>
          <p:cNvPr id="10243" name="Text Box 1026"/>
          <p:cNvSpPr txBox="1">
            <a:spLocks noChangeArrowheads="1"/>
          </p:cNvSpPr>
          <p:nvPr/>
        </p:nvSpPr>
        <p:spPr bwMode="auto">
          <a:xfrm>
            <a:off x="684213" y="1341438"/>
            <a:ext cx="480131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6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助教：郑羽清、刘玥彤</a:t>
            </a:r>
            <a:endParaRPr lang="en-US" altLang="zh-CN" sz="36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      </a:t>
            </a:r>
          </a:p>
        </p:txBody>
      </p:sp>
      <p:sp>
        <p:nvSpPr>
          <p:cNvPr id="10244" name="Text Box 1026"/>
          <p:cNvSpPr txBox="1">
            <a:spLocks noChangeArrowheads="1"/>
          </p:cNvSpPr>
          <p:nvPr/>
        </p:nvSpPr>
        <p:spPr bwMode="auto">
          <a:xfrm>
            <a:off x="611188" y="4005263"/>
            <a:ext cx="481806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课件不要随便传到网上</a:t>
            </a:r>
            <a:endParaRPr lang="en-US" altLang="zh-CN" sz="3600" b="1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知识产权！</a:t>
            </a:r>
            <a:endParaRPr lang="en-US" altLang="zh-CN" sz="3600" b="1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ext Box 2"/>
          <p:cNvSpPr txBox="1">
            <a:spLocks noChangeArrowheads="1"/>
          </p:cNvSpPr>
          <p:nvPr/>
        </p:nvSpPr>
        <p:spPr bwMode="auto">
          <a:xfrm>
            <a:off x="0" y="381000"/>
            <a:ext cx="91440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例：已知解析函数</a:t>
            </a:r>
            <a:r>
              <a:rPr lang="en-US" altLang="zh-CN" sz="2800" b="1" i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f(z)</a:t>
            </a: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实部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         </a:t>
            </a: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Origin" panose="05000000000000000000" pitchFamily="2" charset="2"/>
              </a:rPr>
              <a:t>求 </a:t>
            </a:r>
            <a:r>
              <a:rPr lang="en-US" altLang="zh-CN" sz="2800" b="1" i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Origin" panose="05000000000000000000" pitchFamily="2" charset="2"/>
              </a:rPr>
              <a:t>v(</a:t>
            </a:r>
            <a:r>
              <a:rPr lang="en-US" altLang="zh-CN" sz="2800" b="1" i="1" dirty="0" err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Origin" panose="05000000000000000000" pitchFamily="2" charset="2"/>
              </a:rPr>
              <a:t>x,y</a:t>
            </a:r>
            <a:r>
              <a:rPr lang="en-US" altLang="zh-CN" sz="2800" b="1" i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Origin" panose="05000000000000000000" pitchFamily="2" charset="2"/>
              </a:rPr>
              <a:t>)</a:t>
            </a:r>
            <a:endParaRPr lang="en-US" altLang="zh-CN" sz="2800" b="1" dirty="0">
              <a:solidFill>
                <a:srgbClr val="000000"/>
              </a:solidFill>
              <a:latin typeface="Book Antiqua" panose="02040602050305030304" pitchFamily="18" charset="0"/>
              <a:ea typeface="楷体_GB2312" pitchFamily="49" charset="-122"/>
            </a:endParaRPr>
          </a:p>
        </p:txBody>
      </p:sp>
      <p:sp>
        <p:nvSpPr>
          <p:cNvPr id="70659" name="Line 3"/>
          <p:cNvSpPr>
            <a:spLocks noChangeShapeType="1"/>
          </p:cNvSpPr>
          <p:nvPr/>
        </p:nvSpPr>
        <p:spPr bwMode="auto">
          <a:xfrm flipV="1">
            <a:off x="0" y="14478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660" name="Text Box 4"/>
          <p:cNvSpPr txBox="1">
            <a:spLocks noChangeArrowheads="1"/>
          </p:cNvSpPr>
          <p:nvPr/>
        </p:nvSpPr>
        <p:spPr bwMode="auto">
          <a:xfrm>
            <a:off x="0" y="1447800"/>
            <a:ext cx="1066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解：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70661" name="Text Box 10"/>
          <p:cNvSpPr txBox="1">
            <a:spLocks noChangeArrowheads="1"/>
          </p:cNvSpPr>
          <p:nvPr/>
        </p:nvSpPr>
        <p:spPr bwMode="auto">
          <a:xfrm>
            <a:off x="914400" y="1524000"/>
            <a:ext cx="26955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化为极坐标求解</a:t>
            </a:r>
          </a:p>
        </p:txBody>
      </p:sp>
      <p:graphicFrame>
        <p:nvGraphicFramePr>
          <p:cNvPr id="70662" name="Object 11"/>
          <p:cNvGraphicFramePr>
            <a:graphicFrameLocks noChangeAspect="1"/>
          </p:cNvGraphicFramePr>
          <p:nvPr/>
        </p:nvGraphicFramePr>
        <p:xfrm>
          <a:off x="641350" y="3673475"/>
          <a:ext cx="2189163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449" name="公式" r:id="rId3" imgW="716209" imgH="289733" progId="Equation.3">
                  <p:embed/>
                </p:oleObj>
              </mc:Choice>
              <mc:Fallback>
                <p:oleObj name="公式" r:id="rId3" imgW="716209" imgH="289733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350" y="3673475"/>
                        <a:ext cx="2189163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3" name="Object 14"/>
          <p:cNvGraphicFramePr>
            <a:graphicFrameLocks noChangeAspect="1"/>
          </p:cNvGraphicFramePr>
          <p:nvPr/>
        </p:nvGraphicFramePr>
        <p:xfrm>
          <a:off x="4397375" y="68263"/>
          <a:ext cx="4691063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450" name="公式" r:id="rId5" imgW="1585102" imgH="335123" progId="Equation.3">
                  <p:embed/>
                </p:oleObj>
              </mc:Choice>
              <mc:Fallback>
                <p:oleObj name="公式" r:id="rId5" imgW="1585102" imgH="335123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7375" y="68263"/>
                        <a:ext cx="4691063" cy="106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4" name="Object 15"/>
          <p:cNvGraphicFramePr>
            <a:graphicFrameLocks noChangeAspect="1"/>
          </p:cNvGraphicFramePr>
          <p:nvPr/>
        </p:nvGraphicFramePr>
        <p:xfrm>
          <a:off x="4235450" y="1557338"/>
          <a:ext cx="38544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451" name="公式" r:id="rId7" imgW="1287815" imgH="129383" progId="Equation.3">
                  <p:embed/>
                </p:oleObj>
              </mc:Choice>
              <mc:Fallback>
                <p:oleObj name="公式" r:id="rId7" imgW="1287815" imgH="129383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5450" y="1557338"/>
                        <a:ext cx="3854450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5" name="Object 16"/>
          <p:cNvGraphicFramePr>
            <a:graphicFrameLocks noChangeAspect="1"/>
          </p:cNvGraphicFramePr>
          <p:nvPr/>
        </p:nvGraphicFramePr>
        <p:xfrm>
          <a:off x="525463" y="2278063"/>
          <a:ext cx="4327525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452" name="公式" r:id="rId9" imgW="1455385" imgH="335123" progId="Equation.3">
                  <p:embed/>
                </p:oleObj>
              </mc:Choice>
              <mc:Fallback>
                <p:oleObj name="公式" r:id="rId9" imgW="1455385" imgH="335123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463" y="2278063"/>
                        <a:ext cx="4327525" cy="106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6" name="Object 17"/>
          <p:cNvGraphicFramePr>
            <a:graphicFrameLocks noChangeAspect="1"/>
          </p:cNvGraphicFramePr>
          <p:nvPr/>
        </p:nvGraphicFramePr>
        <p:xfrm>
          <a:off x="4891088" y="2278063"/>
          <a:ext cx="1854200" cy="99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453" name="公式" r:id="rId11" imgW="594573" imgH="319851" progId="Equation.3">
                  <p:embed/>
                </p:oleObj>
              </mc:Choice>
              <mc:Fallback>
                <p:oleObj name="公式" r:id="rId11" imgW="594573" imgH="319851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1088" y="2278063"/>
                        <a:ext cx="1854200" cy="995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7" name="Object 18"/>
          <p:cNvGraphicFramePr>
            <a:graphicFrameLocks noChangeAspect="1"/>
          </p:cNvGraphicFramePr>
          <p:nvPr/>
        </p:nvGraphicFramePr>
        <p:xfrm>
          <a:off x="3079750" y="3573463"/>
          <a:ext cx="1892300" cy="99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454" name="公式" r:id="rId13" imgW="601803" imgH="319851" progId="Equation.3">
                  <p:embed/>
                </p:oleObj>
              </mc:Choice>
              <mc:Fallback>
                <p:oleObj name="公式" r:id="rId13" imgW="601803" imgH="319851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9750" y="3573463"/>
                        <a:ext cx="1892300" cy="995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8" name="Object 19"/>
          <p:cNvGraphicFramePr>
            <a:graphicFrameLocks noChangeAspect="1"/>
          </p:cNvGraphicFramePr>
          <p:nvPr/>
        </p:nvGraphicFramePr>
        <p:xfrm>
          <a:off x="717550" y="4740275"/>
          <a:ext cx="1825625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455" name="公式" r:id="rId15" imgW="594573" imgH="289733" progId="Equation.3">
                  <p:embed/>
                </p:oleObj>
              </mc:Choice>
              <mc:Fallback>
                <p:oleObj name="公式" r:id="rId15" imgW="594573" imgH="289733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550" y="4740275"/>
                        <a:ext cx="1825625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9" name="Object 20"/>
          <p:cNvGraphicFramePr>
            <a:graphicFrameLocks noChangeAspect="1"/>
          </p:cNvGraphicFramePr>
          <p:nvPr/>
        </p:nvGraphicFramePr>
        <p:xfrm>
          <a:off x="2830513" y="4792663"/>
          <a:ext cx="2182812" cy="99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456" name="公式" r:id="rId17" imgW="708554" imgH="319851" progId="Equation.3">
                  <p:embed/>
                </p:oleObj>
              </mc:Choice>
              <mc:Fallback>
                <p:oleObj name="公式" r:id="rId17" imgW="708554" imgH="319851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0513" y="4792663"/>
                        <a:ext cx="2182812" cy="995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70" name="Object 21"/>
          <p:cNvGraphicFramePr>
            <a:graphicFrameLocks noChangeAspect="1"/>
          </p:cNvGraphicFramePr>
          <p:nvPr/>
        </p:nvGraphicFramePr>
        <p:xfrm>
          <a:off x="5730875" y="3978275"/>
          <a:ext cx="3197225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457" name="公式" r:id="rId19" imgW="1074314" imgH="289733" progId="Equation.3">
                  <p:embed/>
                </p:oleObj>
              </mc:Choice>
              <mc:Fallback>
                <p:oleObj name="公式" r:id="rId19" imgW="1074314" imgH="289733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0875" y="3978275"/>
                        <a:ext cx="3197225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71" name="Line 23"/>
          <p:cNvSpPr>
            <a:spLocks noChangeShapeType="1"/>
          </p:cNvSpPr>
          <p:nvPr/>
        </p:nvSpPr>
        <p:spPr bwMode="auto">
          <a:xfrm flipH="1">
            <a:off x="5257800" y="3429000"/>
            <a:ext cx="0" cy="2362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682" name="Object 1026"/>
          <p:cNvGraphicFramePr>
            <a:graphicFrameLocks noChangeAspect="1"/>
          </p:cNvGraphicFramePr>
          <p:nvPr/>
        </p:nvGraphicFramePr>
        <p:xfrm>
          <a:off x="896938" y="68263"/>
          <a:ext cx="5164137" cy="99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549" name="公式" r:id="rId3" imgW="1745015" imgH="319851" progId="Equation.3">
                  <p:embed/>
                </p:oleObj>
              </mc:Choice>
              <mc:Fallback>
                <p:oleObj name="公式" r:id="rId3" imgW="1745015" imgH="319851" progId="Equation.3">
                  <p:embed/>
                  <p:pic>
                    <p:nvPicPr>
                      <p:cNvPr id="0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6938" y="68263"/>
                        <a:ext cx="5164137" cy="995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3" name="Object 1028"/>
          <p:cNvGraphicFramePr>
            <a:graphicFrameLocks noChangeAspect="1"/>
          </p:cNvGraphicFramePr>
          <p:nvPr/>
        </p:nvGraphicFramePr>
        <p:xfrm>
          <a:off x="6704013" y="68263"/>
          <a:ext cx="2257425" cy="99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550" name="公式" r:id="rId5" imgW="739175" imgH="319851" progId="Equation.3">
                  <p:embed/>
                </p:oleObj>
              </mc:Choice>
              <mc:Fallback>
                <p:oleObj name="公式" r:id="rId5" imgW="739175" imgH="319851" progId="Equation.3">
                  <p:embed/>
                  <p:pic>
                    <p:nvPicPr>
                      <p:cNvPr id="0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4013" y="68263"/>
                        <a:ext cx="2257425" cy="995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4" name="Object 1029"/>
          <p:cNvGraphicFramePr>
            <a:graphicFrameLocks noChangeAspect="1"/>
          </p:cNvGraphicFramePr>
          <p:nvPr/>
        </p:nvGraphicFramePr>
        <p:xfrm>
          <a:off x="700088" y="1363663"/>
          <a:ext cx="2947987" cy="99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551" name="公式" r:id="rId7" imgW="975218" imgH="319851" progId="Equation.3">
                  <p:embed/>
                </p:oleObj>
              </mc:Choice>
              <mc:Fallback>
                <p:oleObj name="公式" r:id="rId7" imgW="975218" imgH="319851" progId="Equation.3">
                  <p:embed/>
                  <p:pic>
                    <p:nvPicPr>
                      <p:cNvPr id="0" name="Object 10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088" y="1363663"/>
                        <a:ext cx="2947987" cy="995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5" name="Object 1030"/>
          <p:cNvGraphicFramePr>
            <a:graphicFrameLocks noChangeAspect="1"/>
          </p:cNvGraphicFramePr>
          <p:nvPr/>
        </p:nvGraphicFramePr>
        <p:xfrm>
          <a:off x="1930400" y="2776538"/>
          <a:ext cx="3856038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552" name="公式" r:id="rId9" imgW="1287815" imgH="129383" progId="Equation.3">
                  <p:embed/>
                </p:oleObj>
              </mc:Choice>
              <mc:Fallback>
                <p:oleObj name="公式" r:id="rId9" imgW="1287815" imgH="129383" progId="Equation.3">
                  <p:embed/>
                  <p:pic>
                    <p:nvPicPr>
                      <p:cNvPr id="0" name="Object 10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0400" y="2776538"/>
                        <a:ext cx="3856038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6" name="AutoShape 1031"/>
          <p:cNvSpPr>
            <a:spLocks noChangeArrowheads="1"/>
          </p:cNvSpPr>
          <p:nvPr/>
        </p:nvSpPr>
        <p:spPr bwMode="auto">
          <a:xfrm>
            <a:off x="363538" y="2819400"/>
            <a:ext cx="990600" cy="381000"/>
          </a:xfrm>
          <a:prstGeom prst="notchedRightArrow">
            <a:avLst>
              <a:gd name="adj1" fmla="val 50000"/>
              <a:gd name="adj2" fmla="val 65000"/>
            </a:avLst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71687" name="Object 1032"/>
          <p:cNvGraphicFramePr>
            <a:graphicFrameLocks noChangeAspect="1"/>
          </p:cNvGraphicFramePr>
          <p:nvPr/>
        </p:nvGraphicFramePr>
        <p:xfrm>
          <a:off x="6092825" y="1363663"/>
          <a:ext cx="2216150" cy="99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553" name="公式" r:id="rId11" imgW="716209" imgH="319851" progId="Equation.3">
                  <p:embed/>
                </p:oleObj>
              </mc:Choice>
              <mc:Fallback>
                <p:oleObj name="公式" r:id="rId11" imgW="716209" imgH="319851" progId="Equation.3">
                  <p:embed/>
                  <p:pic>
                    <p:nvPicPr>
                      <p:cNvPr id="0" name="Object 10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2825" y="1363663"/>
                        <a:ext cx="2216150" cy="995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8" name="Line 1033"/>
          <p:cNvSpPr>
            <a:spLocks noChangeShapeType="1"/>
          </p:cNvSpPr>
          <p:nvPr/>
        </p:nvSpPr>
        <p:spPr bwMode="auto">
          <a:xfrm flipV="1">
            <a:off x="0" y="25146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71689" name="Object 1034"/>
          <p:cNvGraphicFramePr>
            <a:graphicFrameLocks noChangeAspect="1"/>
          </p:cNvGraphicFramePr>
          <p:nvPr/>
        </p:nvGraphicFramePr>
        <p:xfrm>
          <a:off x="862013" y="3573463"/>
          <a:ext cx="6076950" cy="99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554" name="公式" r:id="rId13" imgW="2072498" imgH="319851" progId="Equation.3">
                  <p:embed/>
                </p:oleObj>
              </mc:Choice>
              <mc:Fallback>
                <p:oleObj name="公式" r:id="rId13" imgW="2072498" imgH="319851" progId="Equation.3">
                  <p:embed/>
                  <p:pic>
                    <p:nvPicPr>
                      <p:cNvPr id="0" name="Object 10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2013" y="3573463"/>
                        <a:ext cx="6076950" cy="995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90" name="Object 1035"/>
          <p:cNvGraphicFramePr>
            <a:graphicFrameLocks noChangeAspect="1"/>
          </p:cNvGraphicFramePr>
          <p:nvPr/>
        </p:nvGraphicFramePr>
        <p:xfrm>
          <a:off x="1041400" y="4622800"/>
          <a:ext cx="3167063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555" name="公式" r:id="rId15" imgW="1051773" imgH="327487" progId="Equation.3">
                  <p:embed/>
                </p:oleObj>
              </mc:Choice>
              <mc:Fallback>
                <p:oleObj name="公式" r:id="rId15" imgW="1051773" imgH="327487" progId="Equation.3">
                  <p:embed/>
                  <p:pic>
                    <p:nvPicPr>
                      <p:cNvPr id="0" name="Object 10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1400" y="4622800"/>
                        <a:ext cx="3167063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91" name="Object 1036"/>
          <p:cNvGraphicFramePr>
            <a:graphicFrameLocks noChangeAspect="1"/>
          </p:cNvGraphicFramePr>
          <p:nvPr/>
        </p:nvGraphicFramePr>
        <p:xfrm>
          <a:off x="4208463" y="4640263"/>
          <a:ext cx="1743075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556" name="公式" r:id="rId17" imgW="556295" imgH="289733" progId="Equation.3">
                  <p:embed/>
                </p:oleObj>
              </mc:Choice>
              <mc:Fallback>
                <p:oleObj name="公式" r:id="rId17" imgW="556295" imgH="289733" progId="Equation.3">
                  <p:embed/>
                  <p:pic>
                    <p:nvPicPr>
                      <p:cNvPr id="0" name="Object 10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8463" y="4640263"/>
                        <a:ext cx="1743075" cy="922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92" name="Object 1037"/>
          <p:cNvGraphicFramePr>
            <a:graphicFrameLocks noChangeAspect="1"/>
          </p:cNvGraphicFramePr>
          <p:nvPr/>
        </p:nvGraphicFramePr>
        <p:xfrm>
          <a:off x="719138" y="6070600"/>
          <a:ext cx="1490662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557" name="公式" r:id="rId19" imgW="472511" imgH="106476" progId="Equation.3">
                  <p:embed/>
                </p:oleObj>
              </mc:Choice>
              <mc:Fallback>
                <p:oleObj name="公式" r:id="rId19" imgW="472511" imgH="106476" progId="Equation.3">
                  <p:embed/>
                  <p:pic>
                    <p:nvPicPr>
                      <p:cNvPr id="0" name="Object 10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138" y="6070600"/>
                        <a:ext cx="1490662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93" name="Object 1038"/>
          <p:cNvGraphicFramePr>
            <a:graphicFrameLocks noChangeAspect="1"/>
          </p:cNvGraphicFramePr>
          <p:nvPr/>
        </p:nvGraphicFramePr>
        <p:xfrm>
          <a:off x="3541713" y="5994400"/>
          <a:ext cx="101917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558" name="公式" r:id="rId21" imgW="297286" imgH="83993" progId="Equation.3">
                  <p:embed/>
                </p:oleObj>
              </mc:Choice>
              <mc:Fallback>
                <p:oleObj name="公式" r:id="rId21" imgW="297286" imgH="83993" progId="Equation.3">
                  <p:embed/>
                  <p:pic>
                    <p:nvPicPr>
                      <p:cNvPr id="0" name="Object 10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1713" y="5994400"/>
                        <a:ext cx="101917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94" name="Object 1039"/>
          <p:cNvGraphicFramePr>
            <a:graphicFrameLocks noChangeAspect="1"/>
          </p:cNvGraphicFramePr>
          <p:nvPr/>
        </p:nvGraphicFramePr>
        <p:xfrm>
          <a:off x="6967538" y="5630863"/>
          <a:ext cx="1674812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559" name="公式" r:id="rId23" imgW="525674" imgH="289733" progId="Equation.3">
                  <p:embed/>
                </p:oleObj>
              </mc:Choice>
              <mc:Fallback>
                <p:oleObj name="公式" r:id="rId23" imgW="525674" imgH="289733" progId="Equation.3">
                  <p:embed/>
                  <p:pic>
                    <p:nvPicPr>
                      <p:cNvPr id="0" name="Object 10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7538" y="5630863"/>
                        <a:ext cx="1674812" cy="922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95" name="AutoShape 1040"/>
          <p:cNvSpPr>
            <a:spLocks noChangeArrowheads="1"/>
          </p:cNvSpPr>
          <p:nvPr/>
        </p:nvSpPr>
        <p:spPr bwMode="auto">
          <a:xfrm>
            <a:off x="5562600" y="6019800"/>
            <a:ext cx="990600" cy="381000"/>
          </a:xfrm>
          <a:prstGeom prst="notchedRightArrow">
            <a:avLst>
              <a:gd name="adj1" fmla="val 50000"/>
              <a:gd name="adj2" fmla="val 65000"/>
            </a:avLst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random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42039" y="260648"/>
            <a:ext cx="911820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例：</a:t>
            </a:r>
            <a:r>
              <a:rPr lang="en-US" altLang="zh-CN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f</a:t>
            </a: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（</a:t>
            </a:r>
            <a:r>
              <a:rPr lang="en-US" altLang="zh-CN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）解析且为实函数，则</a:t>
            </a:r>
            <a:r>
              <a:rPr lang="en-US" altLang="zh-CN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f</a:t>
            </a: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（</a:t>
            </a:r>
            <a:r>
              <a:rPr lang="en-US" altLang="zh-CN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）为常数（作业题）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4936221"/>
              </p:ext>
            </p:extLst>
          </p:nvPr>
        </p:nvGraphicFramePr>
        <p:xfrm>
          <a:off x="791422" y="1484784"/>
          <a:ext cx="1260298" cy="653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94" name="Equation" r:id="rId3" imgW="342720" imgH="177480" progId="Equation.DSMT4">
                  <p:embed/>
                </p:oleObj>
              </mc:Choice>
              <mc:Fallback>
                <p:oleObj name="Equation" r:id="rId3" imgW="3427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1422" y="1484784"/>
                        <a:ext cx="1260298" cy="653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9004835"/>
              </p:ext>
            </p:extLst>
          </p:nvPr>
        </p:nvGraphicFramePr>
        <p:xfrm>
          <a:off x="683568" y="2492896"/>
          <a:ext cx="2552700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95" name="Equation" r:id="rId5" imgW="787320" imgH="419040" progId="Equation.DSMT4">
                  <p:embed/>
                </p:oleObj>
              </mc:Choice>
              <mc:Fallback>
                <p:oleObj name="Equation" r:id="rId5" imgW="787320" imgH="41904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3568" y="2492896"/>
                        <a:ext cx="2552700" cy="1358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79512" y="4581128"/>
            <a:ext cx="8604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非平凡实函数（非常数二元实函数）不解析！</a:t>
            </a:r>
          </a:p>
        </p:txBody>
      </p:sp>
    </p:spTree>
    <p:extLst>
      <p:ext uri="{BB962C8B-B14F-4D97-AF65-F5344CB8AC3E}">
        <p14:creationId xmlns:p14="http://schemas.microsoft.com/office/powerpoint/2010/main" val="1106529300"/>
      </p:ext>
    </p:extLst>
  </p:cSld>
  <p:clrMapOvr>
    <a:masterClrMapping/>
  </p:clrMapOvr>
  <p:transition>
    <p:random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ChangeArrowheads="1"/>
          </p:cNvSpPr>
          <p:nvPr/>
        </p:nvSpPr>
        <p:spPr bwMode="auto">
          <a:xfrm>
            <a:off x="107504" y="188640"/>
            <a:ext cx="879118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解析函数</a:t>
            </a:r>
            <a:r>
              <a:rPr lang="en-US" altLang="zh-CN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f</a:t>
            </a: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（</a:t>
            </a:r>
            <a:r>
              <a:rPr lang="en-US" altLang="zh-CN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）满足</a:t>
            </a:r>
            <a:r>
              <a:rPr lang="en-US" altLang="zh-CN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|f</a:t>
            </a: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（</a:t>
            </a:r>
            <a:r>
              <a:rPr lang="en-US" altLang="zh-CN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）</a:t>
            </a:r>
            <a:r>
              <a:rPr lang="en-US" altLang="zh-CN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|</a:t>
            </a: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为常数，则</a:t>
            </a:r>
            <a:r>
              <a:rPr lang="en-US" altLang="zh-CN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f</a:t>
            </a: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（</a:t>
            </a:r>
            <a:r>
              <a:rPr lang="en-US" altLang="zh-CN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）为常数</a:t>
            </a:r>
          </a:p>
        </p:txBody>
      </p:sp>
      <p:graphicFrame>
        <p:nvGraphicFramePr>
          <p:cNvPr id="4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1199289"/>
              </p:ext>
            </p:extLst>
          </p:nvPr>
        </p:nvGraphicFramePr>
        <p:xfrm>
          <a:off x="1619672" y="836712"/>
          <a:ext cx="1808162" cy="182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900" name="Equation" r:id="rId3" imgW="787320" imgH="863280" progId="Equation.DSMT4">
                  <p:embed/>
                </p:oleObj>
              </mc:Choice>
              <mc:Fallback>
                <p:oleObj name="Equation" r:id="rId3" imgW="787320" imgH="863280" progId="Equation.DSMT4">
                  <p:embed/>
                  <p:pic>
                    <p:nvPicPr>
                      <p:cNvPr id="11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836712"/>
                        <a:ext cx="1808162" cy="182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3923928" y="1340768"/>
            <a:ext cx="361990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P</a:t>
            </a: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是常数，</a:t>
            </a:r>
            <a:r>
              <a:rPr lang="en-US" altLang="zh-CN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Φ</a:t>
            </a: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也是常数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60809" y="1201597"/>
            <a:ext cx="145886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解法</a:t>
            </a:r>
            <a:r>
              <a:rPr lang="en-US" altLang="zh-CN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1</a:t>
            </a: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：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60808" y="2762437"/>
            <a:ext cx="145886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解法</a:t>
            </a:r>
            <a:r>
              <a:rPr lang="en-US" altLang="zh-CN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2</a:t>
            </a: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：</a:t>
            </a:r>
            <a:endParaRPr lang="zh-CN" altLang="en-US" dirty="0">
              <a:solidFill>
                <a:srgbClr val="000000"/>
              </a:solidFill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1514603"/>
              </p:ext>
            </p:extLst>
          </p:nvPr>
        </p:nvGraphicFramePr>
        <p:xfrm>
          <a:off x="1763688" y="2659162"/>
          <a:ext cx="2302774" cy="6352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901" name="Equation" r:id="rId5" imgW="736560" imgH="203040" progId="Equation.DSMT4">
                  <p:embed/>
                </p:oleObj>
              </mc:Choice>
              <mc:Fallback>
                <p:oleObj name="Equation" r:id="rId5" imgW="7365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63688" y="2659162"/>
                        <a:ext cx="2302774" cy="6352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1897095"/>
              </p:ext>
            </p:extLst>
          </p:nvPr>
        </p:nvGraphicFramePr>
        <p:xfrm>
          <a:off x="1220416" y="3285657"/>
          <a:ext cx="2703512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902" name="Equation" r:id="rId7" imgW="1091880" imgH="393480" progId="Equation.DSMT4">
                  <p:embed/>
                </p:oleObj>
              </mc:Choice>
              <mc:Fallback>
                <p:oleObj name="Equation" r:id="rId7" imgW="1091880" imgH="393480" progId="Equation.DSMT4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20416" y="3285657"/>
                        <a:ext cx="2703512" cy="97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2372392"/>
              </p:ext>
            </p:extLst>
          </p:nvPr>
        </p:nvGraphicFramePr>
        <p:xfrm>
          <a:off x="4366247" y="3221324"/>
          <a:ext cx="2735263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903" name="Equation" r:id="rId9" imgW="1104840" imgH="419040" progId="Equation.DSMT4">
                  <p:embed/>
                </p:oleObj>
              </mc:Choice>
              <mc:Fallback>
                <p:oleObj name="Equation" r:id="rId9" imgW="1104840" imgH="419040" progId="Equation.DSMT4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66247" y="3221324"/>
                        <a:ext cx="2735263" cy="1038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4207344"/>
              </p:ext>
            </p:extLst>
          </p:nvPr>
        </p:nvGraphicFramePr>
        <p:xfrm>
          <a:off x="1906542" y="4259549"/>
          <a:ext cx="1539875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904" name="公式" r:id="rId11" imgW="487822" imgH="289733" progId="Equation.3">
                  <p:embed/>
                </p:oleObj>
              </mc:Choice>
              <mc:Fallback>
                <p:oleObj name="公式" r:id="rId11" imgW="487822" imgH="289733" progId="Equation.3">
                  <p:embed/>
                  <p:pic>
                    <p:nvPicPr>
                      <p:cNvPr id="52237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6542" y="4259549"/>
                        <a:ext cx="1539875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0079342"/>
              </p:ext>
            </p:extLst>
          </p:nvPr>
        </p:nvGraphicFramePr>
        <p:xfrm>
          <a:off x="4788024" y="4291360"/>
          <a:ext cx="1795462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905" name="公式" r:id="rId13" imgW="586917" imgH="289733" progId="Equation.3">
                  <p:embed/>
                </p:oleObj>
              </mc:Choice>
              <mc:Fallback>
                <p:oleObj name="公式" r:id="rId13" imgW="586917" imgH="289733" progId="Equation.3">
                  <p:embed/>
                  <p:pic>
                    <p:nvPicPr>
                      <p:cNvPr id="5223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8024" y="4291360"/>
                        <a:ext cx="1795462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167039" y="4363657"/>
            <a:ext cx="145886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CR</a:t>
            </a: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条件：</a:t>
            </a:r>
            <a:endParaRPr lang="zh-CN" altLang="en-US" dirty="0">
              <a:solidFill>
                <a:srgbClr val="000000"/>
              </a:solidFill>
            </a:endParaRP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535967"/>
              </p:ext>
            </p:extLst>
          </p:nvPr>
        </p:nvGraphicFramePr>
        <p:xfrm>
          <a:off x="1324723" y="5149843"/>
          <a:ext cx="2703512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906" name="Equation" r:id="rId15" imgW="1091880" imgH="419040" progId="Equation.DSMT4">
                  <p:embed/>
                </p:oleObj>
              </mc:Choice>
              <mc:Fallback>
                <p:oleObj name="Equation" r:id="rId15" imgW="1091880" imgH="419040" progId="Equation.DSMT4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324723" y="5149843"/>
                        <a:ext cx="2703512" cy="1038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4016368" y="5324497"/>
            <a:ext cx="5220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振幅固定的解析函数为常数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109511" y="5906160"/>
            <a:ext cx="5220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位相固定的解析函数</a:t>
            </a:r>
            <a:r>
              <a:rPr lang="en-US" altLang="zh-CN" dirty="0"/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6649395"/>
      </p:ext>
    </p:extLst>
  </p:cSld>
  <p:clrMapOvr>
    <a:masterClrMapping/>
  </p:clrMapOvr>
  <p:transition>
    <p:random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ChangeArrowheads="1"/>
          </p:cNvSpPr>
          <p:nvPr/>
        </p:nvSpPr>
        <p:spPr bwMode="auto">
          <a:xfrm>
            <a:off x="1024040" y="476672"/>
            <a:ext cx="618951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f</a:t>
            </a: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（</a:t>
            </a:r>
            <a:r>
              <a:rPr lang="en-US" altLang="zh-CN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）解析，</a:t>
            </a:r>
            <a:r>
              <a:rPr lang="en-US" altLang="zh-CN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c</a:t>
            </a: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为复数，则</a:t>
            </a:r>
            <a:r>
              <a:rPr lang="en-US" altLang="zh-CN" sz="2800" b="1" dirty="0" err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cf</a:t>
            </a: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（</a:t>
            </a:r>
            <a:r>
              <a:rPr lang="en-US" altLang="zh-CN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）解析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5790975"/>
              </p:ext>
            </p:extLst>
          </p:nvPr>
        </p:nvGraphicFramePr>
        <p:xfrm>
          <a:off x="539552" y="1196752"/>
          <a:ext cx="4307772" cy="1296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550" name="Equation" r:id="rId3" imgW="1434960" imgH="431640" progId="Equation.DSMT4">
                  <p:embed/>
                </p:oleObj>
              </mc:Choice>
              <mc:Fallback>
                <p:oleObj name="Equation" r:id="rId3" imgW="14349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552" y="1196752"/>
                        <a:ext cx="4307772" cy="12961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7966991"/>
              </p:ext>
            </p:extLst>
          </p:nvPr>
        </p:nvGraphicFramePr>
        <p:xfrm>
          <a:off x="2033382" y="2636912"/>
          <a:ext cx="1539875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551" name="公式" r:id="rId5" imgW="487822" imgH="289733" progId="Equation.3">
                  <p:embed/>
                </p:oleObj>
              </mc:Choice>
              <mc:Fallback>
                <p:oleObj name="公式" r:id="rId5" imgW="487822" imgH="289733" progId="Equation.3">
                  <p:embed/>
                  <p:pic>
                    <p:nvPicPr>
                      <p:cNvPr id="11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3382" y="2636912"/>
                        <a:ext cx="1539875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5091687"/>
              </p:ext>
            </p:extLst>
          </p:nvPr>
        </p:nvGraphicFramePr>
        <p:xfrm>
          <a:off x="4914864" y="2668723"/>
          <a:ext cx="1795462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552" name="公式" r:id="rId7" imgW="586917" imgH="289733" progId="Equation.3">
                  <p:embed/>
                </p:oleObj>
              </mc:Choice>
              <mc:Fallback>
                <p:oleObj name="公式" r:id="rId7" imgW="586917" imgH="289733" progId="Equation.3">
                  <p:embed/>
                  <p:pic>
                    <p:nvPicPr>
                      <p:cNvPr id="12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4864" y="2668723"/>
                        <a:ext cx="1795462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93879" y="2741020"/>
            <a:ext cx="145886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CR</a:t>
            </a: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条件：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778568" y="3573016"/>
            <a:ext cx="99258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…….</a:t>
            </a:r>
            <a:endParaRPr lang="zh-CN" altLang="en-US" sz="2800" b="1" dirty="0">
              <a:solidFill>
                <a:srgbClr val="000000"/>
              </a:solidFill>
              <a:latin typeface="Book Antiqua" panose="02040602050305030304" pitchFamily="18" charset="0"/>
              <a:ea typeface="楷体_GB2312" pitchFamily="49" charset="-122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7113477"/>
              </p:ext>
            </p:extLst>
          </p:nvPr>
        </p:nvGraphicFramePr>
        <p:xfrm>
          <a:off x="1116304" y="4120657"/>
          <a:ext cx="1309687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553" name="Equation" r:id="rId9" imgW="419040" imgH="203040" progId="Equation.DSMT4">
                  <p:embed/>
                </p:oleObj>
              </mc:Choice>
              <mc:Fallback>
                <p:oleObj name="Equation" r:id="rId9" imgW="419040" imgH="203040" progId="Equation.DSMT4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16304" y="4120657"/>
                        <a:ext cx="1309687" cy="636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323529" y="4234024"/>
            <a:ext cx="57606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若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2664756" y="4236516"/>
            <a:ext cx="492561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不改变解析函数的性质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323528" y="5018410"/>
            <a:ext cx="8352927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rgbClr val="FF0000"/>
                </a:solidFill>
              </a:rPr>
              <a:t>全平面的位相本底，或者说位相的绝对值没有物理意义</a:t>
            </a:r>
          </a:p>
        </p:txBody>
      </p:sp>
    </p:spTree>
    <p:extLst>
      <p:ext uri="{BB962C8B-B14F-4D97-AF65-F5344CB8AC3E}">
        <p14:creationId xmlns:p14="http://schemas.microsoft.com/office/powerpoint/2010/main" val="2676623300"/>
      </p:ext>
    </p:extLst>
  </p:cSld>
  <p:clrMapOvr>
    <a:masterClrMapping/>
  </p:clrMapOvr>
  <p:transition>
    <p:random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504" y="1196752"/>
            <a:ext cx="864096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b="1" dirty="0"/>
              <a:t>第</a:t>
            </a:r>
            <a:r>
              <a:rPr lang="en-US" altLang="zh-CN" b="1" dirty="0"/>
              <a:t>12</a:t>
            </a:r>
            <a:r>
              <a:rPr lang="zh-CN" altLang="zh-CN" b="1" dirty="0"/>
              <a:t>页（第四版） 第</a:t>
            </a:r>
            <a:r>
              <a:rPr lang="en-US" altLang="zh-CN" b="1" dirty="0"/>
              <a:t>11</a:t>
            </a:r>
            <a:r>
              <a:rPr lang="zh-CN" altLang="zh-CN" b="1" dirty="0"/>
              <a:t>页（第五版）</a:t>
            </a:r>
            <a:r>
              <a:rPr lang="zh-CN" altLang="zh-CN" dirty="0"/>
              <a:t>：</a:t>
            </a:r>
            <a:r>
              <a:rPr lang="zh-CN" altLang="zh-CN" kern="100" dirty="0">
                <a:solidFill>
                  <a:srgbClr val="000000"/>
                </a:solidFill>
              </a:rPr>
              <a:t>习题；</a:t>
            </a:r>
            <a:r>
              <a:rPr lang="en-US" altLang="zh-CN" kern="100" dirty="0">
                <a:solidFill>
                  <a:srgbClr val="000000"/>
                </a:solidFill>
              </a:rPr>
              <a:t>                                                                                        </a:t>
            </a:r>
            <a:endParaRPr lang="zh-CN" altLang="zh-CN" sz="2000" kern="100" dirty="0">
              <a:solidFill>
                <a:srgbClr val="000000"/>
              </a:solidFill>
            </a:endParaRPr>
          </a:p>
          <a:p>
            <a:r>
              <a:rPr lang="zh-CN" altLang="zh-CN" b="1" dirty="0"/>
              <a:t>第</a:t>
            </a:r>
            <a:r>
              <a:rPr lang="en-US" altLang="zh-CN" b="1" dirty="0"/>
              <a:t>16</a:t>
            </a:r>
            <a:r>
              <a:rPr lang="zh-CN" altLang="zh-CN" b="1" dirty="0"/>
              <a:t>页（第四版） 第</a:t>
            </a:r>
            <a:r>
              <a:rPr lang="en-US" altLang="zh-CN" b="1" dirty="0"/>
              <a:t>15</a:t>
            </a:r>
            <a:r>
              <a:rPr lang="zh-CN" altLang="zh-CN" b="1" dirty="0"/>
              <a:t>页（第五版）：</a:t>
            </a:r>
            <a:endParaRPr lang="en-US" altLang="zh-CN" b="1" dirty="0"/>
          </a:p>
          <a:p>
            <a:endParaRPr lang="en-US" altLang="zh-CN" b="1" kern="100" dirty="0">
              <a:solidFill>
                <a:srgbClr val="000000"/>
              </a:solidFill>
            </a:endParaRPr>
          </a:p>
          <a:p>
            <a:r>
              <a:rPr lang="zh-CN" altLang="zh-CN" kern="100" dirty="0">
                <a:solidFill>
                  <a:srgbClr val="000000"/>
                </a:solidFill>
              </a:rPr>
              <a:t>第</a:t>
            </a:r>
            <a:r>
              <a:rPr lang="en-US" altLang="zh-CN" kern="100" dirty="0">
                <a:solidFill>
                  <a:srgbClr val="000000"/>
                </a:solidFill>
              </a:rPr>
              <a:t>2</a:t>
            </a:r>
            <a:r>
              <a:rPr lang="zh-CN" altLang="zh-CN" kern="100" dirty="0">
                <a:solidFill>
                  <a:srgbClr val="000000"/>
                </a:solidFill>
              </a:rPr>
              <a:t>题中（</a:t>
            </a:r>
            <a:r>
              <a:rPr lang="en-US" altLang="zh-CN" kern="100" dirty="0">
                <a:solidFill>
                  <a:srgbClr val="000000"/>
                </a:solidFill>
              </a:rPr>
              <a:t>2</a:t>
            </a:r>
            <a:r>
              <a:rPr lang="zh-CN" altLang="zh-CN" kern="100" dirty="0">
                <a:solidFill>
                  <a:srgbClr val="000000"/>
                </a:solidFill>
              </a:rPr>
              <a:t>），（</a:t>
            </a:r>
            <a:r>
              <a:rPr lang="en-US" altLang="zh-CN" kern="100" dirty="0">
                <a:solidFill>
                  <a:srgbClr val="000000"/>
                </a:solidFill>
              </a:rPr>
              <a:t>3</a:t>
            </a:r>
            <a:r>
              <a:rPr lang="zh-CN" altLang="zh-CN" kern="100" dirty="0">
                <a:solidFill>
                  <a:srgbClr val="000000"/>
                </a:solidFill>
              </a:rPr>
              <a:t>），（</a:t>
            </a:r>
            <a:r>
              <a:rPr lang="en-US" altLang="zh-CN" kern="100" dirty="0">
                <a:solidFill>
                  <a:srgbClr val="000000"/>
                </a:solidFill>
              </a:rPr>
              <a:t>4</a:t>
            </a:r>
            <a:r>
              <a:rPr lang="zh-CN" altLang="zh-CN" kern="100" dirty="0">
                <a:solidFill>
                  <a:srgbClr val="000000"/>
                </a:solidFill>
              </a:rPr>
              <a:t>），（</a:t>
            </a:r>
            <a:r>
              <a:rPr lang="en-US" altLang="zh-CN" kern="100" dirty="0">
                <a:solidFill>
                  <a:srgbClr val="000000"/>
                </a:solidFill>
              </a:rPr>
              <a:t>8</a:t>
            </a:r>
            <a:r>
              <a:rPr lang="zh-CN" altLang="zh-CN" kern="100" dirty="0">
                <a:solidFill>
                  <a:srgbClr val="000000"/>
                </a:solidFill>
              </a:rPr>
              <a:t>），（</a:t>
            </a:r>
            <a:r>
              <a:rPr lang="en-US" altLang="zh-CN" kern="100" dirty="0">
                <a:solidFill>
                  <a:srgbClr val="000000"/>
                </a:solidFill>
              </a:rPr>
              <a:t>10</a:t>
            </a:r>
            <a:r>
              <a:rPr lang="zh-CN" altLang="zh-CN" kern="100" dirty="0">
                <a:solidFill>
                  <a:srgbClr val="000000"/>
                </a:solidFill>
              </a:rPr>
              <a:t>），（</a:t>
            </a:r>
            <a:r>
              <a:rPr lang="en-US" altLang="zh-CN" kern="100" dirty="0">
                <a:solidFill>
                  <a:srgbClr val="000000"/>
                </a:solidFill>
              </a:rPr>
              <a:t>11</a:t>
            </a:r>
            <a:r>
              <a:rPr lang="zh-CN" altLang="zh-CN" kern="100" dirty="0">
                <a:solidFill>
                  <a:srgbClr val="000000"/>
                </a:solidFill>
              </a:rPr>
              <a:t>）；</a:t>
            </a:r>
            <a:endParaRPr lang="zh-CN" altLang="zh-CN" sz="2000" kern="100" dirty="0">
              <a:solidFill>
                <a:srgbClr val="000000"/>
              </a:solidFill>
            </a:endParaRPr>
          </a:p>
          <a:p>
            <a:pPr algn="just">
              <a:spcAft>
                <a:spcPts val="0"/>
              </a:spcAft>
            </a:pPr>
            <a:endParaRPr lang="en-US" altLang="zh-CN" b="1" kern="100" dirty="0">
              <a:solidFill>
                <a:srgbClr val="000000"/>
              </a:solidFill>
            </a:endParaRPr>
          </a:p>
          <a:p>
            <a:pPr algn="just">
              <a:spcAft>
                <a:spcPts val="0"/>
              </a:spcAft>
            </a:pPr>
            <a:r>
              <a:rPr lang="zh-CN" altLang="zh-CN" b="1" dirty="0"/>
              <a:t>第</a:t>
            </a:r>
            <a:r>
              <a:rPr lang="en-US" altLang="zh-CN" b="1" dirty="0"/>
              <a:t>20</a:t>
            </a:r>
            <a:r>
              <a:rPr lang="zh-CN" altLang="zh-CN" b="1" dirty="0"/>
              <a:t>页（第四版） 第</a:t>
            </a:r>
            <a:r>
              <a:rPr lang="en-US" altLang="zh-CN" b="1" dirty="0"/>
              <a:t>18</a:t>
            </a:r>
            <a:r>
              <a:rPr lang="zh-CN" altLang="zh-CN" b="1" dirty="0"/>
              <a:t>页（第五版）：</a:t>
            </a:r>
            <a:endParaRPr lang="en-US" altLang="zh-CN" b="1" dirty="0"/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solidFill>
                  <a:srgbClr val="000000"/>
                </a:solidFill>
              </a:rPr>
              <a:t>第</a:t>
            </a:r>
            <a:r>
              <a:rPr lang="en-US" altLang="zh-CN" kern="100" dirty="0">
                <a:solidFill>
                  <a:srgbClr val="000000"/>
                </a:solidFill>
              </a:rPr>
              <a:t>1</a:t>
            </a:r>
            <a:r>
              <a:rPr lang="zh-CN" altLang="zh-CN" kern="100" dirty="0">
                <a:solidFill>
                  <a:srgbClr val="000000"/>
                </a:solidFill>
              </a:rPr>
              <a:t>题</a:t>
            </a:r>
            <a:r>
              <a:rPr lang="zh-CN" altLang="en-US" sz="2000" kern="100" dirty="0">
                <a:solidFill>
                  <a:srgbClr val="000000"/>
                </a:solidFill>
              </a:rPr>
              <a:t>，</a:t>
            </a:r>
            <a:r>
              <a:rPr lang="zh-CN" altLang="zh-CN" kern="100" dirty="0">
                <a:solidFill>
                  <a:srgbClr val="000000"/>
                </a:solidFill>
              </a:rPr>
              <a:t>第</a:t>
            </a:r>
            <a:r>
              <a:rPr lang="en-US" altLang="zh-CN" kern="100" dirty="0">
                <a:solidFill>
                  <a:srgbClr val="000000"/>
                </a:solidFill>
              </a:rPr>
              <a:t>3</a:t>
            </a:r>
            <a:r>
              <a:rPr lang="zh-CN" altLang="zh-CN" kern="100" dirty="0">
                <a:solidFill>
                  <a:srgbClr val="000000"/>
                </a:solidFill>
              </a:rPr>
              <a:t>题。</a:t>
            </a:r>
            <a:endParaRPr lang="zh-CN" altLang="zh-CN" sz="2000" kern="100" dirty="0">
              <a:solidFill>
                <a:srgbClr val="00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5536" y="47667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作业：</a:t>
            </a:r>
          </a:p>
        </p:txBody>
      </p:sp>
    </p:spTree>
    <p:extLst>
      <p:ext uri="{BB962C8B-B14F-4D97-AF65-F5344CB8AC3E}">
        <p14:creationId xmlns:p14="http://schemas.microsoft.com/office/powerpoint/2010/main" val="1238869778"/>
      </p:ext>
    </p:extLst>
  </p:cSld>
  <p:clrMapOvr>
    <a:masterClrMapping/>
  </p:clrMapOvr>
  <p:transition>
    <p:random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5"/>
          <p:cNvSpPr txBox="1">
            <a:spLocks noChangeArrowheads="1"/>
          </p:cNvSpPr>
          <p:nvPr/>
        </p:nvSpPr>
        <p:spPr bwMode="auto">
          <a:xfrm>
            <a:off x="0" y="2304890"/>
            <a:ext cx="88931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Origin" panose="05000000000000000000" pitchFamily="2" charset="2"/>
              </a:rPr>
              <a:t></a:t>
            </a:r>
            <a:r>
              <a:rPr lang="en-US" altLang="zh-CN" b="1" i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Origin" panose="05000000000000000000" pitchFamily="2" charset="2"/>
              </a:rPr>
              <a:t>u </a:t>
            </a: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Origin" panose="05000000000000000000" pitchFamily="2" charset="2"/>
              </a:rPr>
              <a:t>和</a:t>
            </a:r>
            <a:r>
              <a:rPr lang="en-US" altLang="zh-CN" b="1" i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Origin" panose="05000000000000000000" pitchFamily="2" charset="2"/>
              </a:rPr>
              <a:t>v </a:t>
            </a: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Origin" panose="05000000000000000000" pitchFamily="2" charset="2"/>
              </a:rPr>
              <a:t>分别是</a:t>
            </a:r>
            <a:r>
              <a:rPr lang="en-US" altLang="zh-CN" sz="2800" b="1" i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Origin" panose="05000000000000000000" pitchFamily="2" charset="2"/>
              </a:rPr>
              <a:t>u(</a:t>
            </a:r>
            <a:r>
              <a:rPr lang="en-US" altLang="zh-CN" sz="2800" b="1" i="1" dirty="0" err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Origin" panose="05000000000000000000" pitchFamily="2" charset="2"/>
              </a:rPr>
              <a:t>x,y</a:t>
            </a:r>
            <a:r>
              <a:rPr lang="en-US" altLang="zh-CN" sz="2800" b="1" i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Origin" panose="05000000000000000000" pitchFamily="2" charset="2"/>
              </a:rPr>
              <a:t>)=</a:t>
            </a:r>
            <a:r>
              <a:rPr lang="zh-CN" altLang="en-US" sz="2800" b="1" i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Origin" panose="05000000000000000000" pitchFamily="2" charset="2"/>
              </a:rPr>
              <a:t>常数 </a:t>
            </a:r>
            <a:r>
              <a:rPr lang="en-US" altLang="zh-CN" sz="2800" b="1" i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Origin" panose="05000000000000000000" pitchFamily="2" charset="2"/>
              </a:rPr>
              <a:t>,v(</a:t>
            </a:r>
            <a:r>
              <a:rPr lang="en-US" altLang="zh-CN" sz="2800" b="1" i="1" dirty="0" err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Origin" panose="05000000000000000000" pitchFamily="2" charset="2"/>
              </a:rPr>
              <a:t>x,y</a:t>
            </a:r>
            <a:r>
              <a:rPr lang="en-US" altLang="zh-CN" sz="2800" b="1" i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Origin" panose="05000000000000000000" pitchFamily="2" charset="2"/>
              </a:rPr>
              <a:t>)=</a:t>
            </a:r>
            <a:r>
              <a:rPr lang="zh-CN" altLang="en-US" sz="2800" b="1" i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Origin" panose="05000000000000000000" pitchFamily="2" charset="2"/>
              </a:rPr>
              <a:t>常数</a:t>
            </a:r>
            <a:r>
              <a:rPr lang="zh-CN" altLang="en-US" sz="2800" b="1" dirty="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Origin" panose="05000000000000000000" pitchFamily="2" charset="2"/>
              </a:rPr>
              <a:t>的法向向量</a:t>
            </a:r>
          </a:p>
        </p:txBody>
      </p:sp>
      <p:graphicFrame>
        <p:nvGraphicFramePr>
          <p:cNvPr id="4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3856167"/>
              </p:ext>
            </p:extLst>
          </p:nvPr>
        </p:nvGraphicFramePr>
        <p:xfrm>
          <a:off x="2339752" y="1555836"/>
          <a:ext cx="3173362" cy="5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73" name="公式" r:id="rId3" imgW="663046" imgH="99264" progId="Equation.3">
                  <p:embed/>
                </p:oleObj>
              </mc:Choice>
              <mc:Fallback>
                <p:oleObj name="公式" r:id="rId3" imgW="663046" imgH="99264" progId="Equation.3">
                  <p:embed/>
                  <p:pic>
                    <p:nvPicPr>
                      <p:cNvPr id="4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1555836"/>
                        <a:ext cx="3173362" cy="5760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-324544" y="3361979"/>
            <a:ext cx="504056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/>
              <a:t>等势线</a:t>
            </a:r>
            <a:endParaRPr lang="en-US" altLang="zh-CN" sz="4400" dirty="0"/>
          </a:p>
          <a:p>
            <a:pPr algn="ctr"/>
            <a:r>
              <a:rPr lang="en-US" altLang="zh-CN" sz="4400" dirty="0"/>
              <a:t>&amp;</a:t>
            </a:r>
          </a:p>
          <a:p>
            <a:pPr algn="ctr"/>
            <a:r>
              <a:rPr lang="zh-CN" altLang="en-US" sz="4400" dirty="0"/>
              <a:t>场线</a:t>
            </a:r>
            <a:endParaRPr lang="en-US" altLang="zh-CN" sz="4400" dirty="0"/>
          </a:p>
        </p:txBody>
      </p:sp>
      <p:sp>
        <p:nvSpPr>
          <p:cNvPr id="2" name="文本框 1"/>
          <p:cNvSpPr txBox="1"/>
          <p:nvPr/>
        </p:nvSpPr>
        <p:spPr>
          <a:xfrm>
            <a:off x="2843808" y="180635"/>
            <a:ext cx="5184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平面标量场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0917" y="2922326"/>
            <a:ext cx="3890937" cy="2833712"/>
          </a:xfrm>
          <a:prstGeom prst="rect">
            <a:avLst/>
          </a:prstGeom>
        </p:spPr>
      </p:pic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9910971"/>
              </p:ext>
            </p:extLst>
          </p:nvPr>
        </p:nvGraphicFramePr>
        <p:xfrm>
          <a:off x="2973139" y="855823"/>
          <a:ext cx="1906588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74" name="Equation" r:id="rId6" imgW="634680" imgH="203040" progId="Equation.DSMT4">
                  <p:embed/>
                </p:oleObj>
              </mc:Choice>
              <mc:Fallback>
                <p:oleObj name="Equation" r:id="rId6" imgW="634680" imgH="20304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73139" y="855823"/>
                        <a:ext cx="1906588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2157345"/>
      </p:ext>
    </p:extLst>
  </p:cSld>
  <p:clrMapOvr>
    <a:masterClrMapping/>
  </p:clrMapOvr>
  <p:transition>
    <p:random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>
            <a:extLst>
              <a:ext uri="{FF2B5EF4-FFF2-40B4-BE49-F238E27FC236}">
                <a16:creationId xmlns:a16="http://schemas.microsoft.com/office/drawing/2014/main" id="{0BFA38AF-48A3-45B0-8D0A-7FED9D96F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28" y="116632"/>
            <a:ext cx="4824536" cy="646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复变</a:t>
            </a: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函数的表示形式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66758FF-AE31-46C7-9BF5-FEC0D33491ED}"/>
              </a:ext>
            </a:extLst>
          </p:cNvPr>
          <p:cNvSpPr/>
          <p:nvPr/>
        </p:nvSpPr>
        <p:spPr>
          <a:xfrm>
            <a:off x="194700" y="1052736"/>
            <a:ext cx="8754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https://</a:t>
            </a:r>
            <a:r>
              <a:rPr lang="en-US" altLang="zh-CN" dirty="0" err="1"/>
              <a:t>www.bilibili.com</a:t>
            </a:r>
            <a:r>
              <a:rPr lang="en-US" altLang="zh-CN" dirty="0"/>
              <a:t>/video/</a:t>
            </a:r>
            <a:r>
              <a:rPr lang="en-US" altLang="zh-CN" dirty="0" err="1"/>
              <a:t>BV1Rf4y1A7cS</a:t>
            </a:r>
            <a:r>
              <a:rPr lang="en-US" altLang="zh-CN" dirty="0"/>
              <a:t>/?</a:t>
            </a:r>
            <a:r>
              <a:rPr lang="en-US" altLang="zh-CN" dirty="0" err="1"/>
              <a:t>spm_id_from</a:t>
            </a:r>
            <a:r>
              <a:rPr lang="en-US" altLang="zh-CN" dirty="0"/>
              <a:t>=</a:t>
            </a:r>
            <a:r>
              <a:rPr lang="en-US" altLang="zh-CN" dirty="0" err="1"/>
              <a:t>333.999.0.0&amp;vd_source</a:t>
            </a:r>
            <a:r>
              <a:rPr lang="en-US" altLang="zh-CN" dirty="0"/>
              <a:t>=</a:t>
            </a:r>
            <a:r>
              <a:rPr lang="en-US" altLang="zh-CN" dirty="0" err="1"/>
              <a:t>696c3de8026c9cff85ae9282742dea4d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AE4FBB8-5F19-4773-B4CF-1EB0D704A3E5}"/>
              </a:ext>
            </a:extLst>
          </p:cNvPr>
          <p:cNvSpPr/>
          <p:nvPr/>
        </p:nvSpPr>
        <p:spPr>
          <a:xfrm>
            <a:off x="172708" y="3212976"/>
            <a:ext cx="87765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https://</a:t>
            </a:r>
            <a:r>
              <a:rPr lang="en-US" altLang="zh-CN" dirty="0" err="1"/>
              <a:t>www.bilibili.com</a:t>
            </a:r>
            <a:r>
              <a:rPr lang="en-US" altLang="zh-CN" dirty="0"/>
              <a:t>/video/</a:t>
            </a:r>
            <a:r>
              <a:rPr lang="en-US" altLang="zh-CN" dirty="0" err="1"/>
              <a:t>BV1r44y1v7v2</a:t>
            </a:r>
            <a:r>
              <a:rPr lang="en-US" altLang="zh-CN" dirty="0"/>
              <a:t>/?</a:t>
            </a:r>
            <a:r>
              <a:rPr lang="en-US" altLang="zh-CN" dirty="0" err="1"/>
              <a:t>spm_id_from</a:t>
            </a:r>
            <a:r>
              <a:rPr lang="en-US" altLang="zh-CN" dirty="0"/>
              <a:t>=</a:t>
            </a:r>
            <a:r>
              <a:rPr lang="en-US" altLang="zh-CN" dirty="0" err="1"/>
              <a:t>333.999.0.0&amp;vd_source</a:t>
            </a:r>
            <a:r>
              <a:rPr lang="en-US" altLang="zh-CN" dirty="0"/>
              <a:t>=</a:t>
            </a:r>
            <a:r>
              <a:rPr lang="en-US" altLang="zh-CN" dirty="0" err="1"/>
              <a:t>696c3de8026c9cff85ae9282742dea4d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2321100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utoUpdateAnimBg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ChangeArrowheads="1"/>
          </p:cNvSpPr>
          <p:nvPr/>
        </p:nvSpPr>
        <p:spPr bwMode="auto">
          <a:xfrm>
            <a:off x="323528" y="116632"/>
            <a:ext cx="41417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多值函数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/>
          </p:nvPr>
        </p:nvGraphicFramePr>
        <p:xfrm>
          <a:off x="2555776" y="712908"/>
          <a:ext cx="2070230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28" name="Equation" r:id="rId3" imgW="583920" imgH="203040" progId="Equation.DSMT4">
                  <p:embed/>
                </p:oleObj>
              </mc:Choice>
              <mc:Fallback>
                <p:oleObj name="Equation" r:id="rId3" imgW="583920" imgH="203040" progId="Equation.DSMT4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55776" y="712908"/>
                        <a:ext cx="2070230" cy="72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358578" y="733864"/>
            <a:ext cx="2059454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复变函数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/>
          </p:nvPr>
        </p:nvGraphicFramePr>
        <p:xfrm>
          <a:off x="358578" y="1439488"/>
          <a:ext cx="5491163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29" name="Equation" r:id="rId5" imgW="1549080" imgH="228600" progId="Equation.DSMT4">
                  <p:embed/>
                </p:oleObj>
              </mc:Choice>
              <mc:Fallback>
                <p:oleObj name="Equation" r:id="rId5" imgW="1549080" imgH="22860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8578" y="1439488"/>
                        <a:ext cx="5491163" cy="811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6156176" y="1521244"/>
            <a:ext cx="2059454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单值函数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/>
          </p:nvPr>
        </p:nvGraphicFramePr>
        <p:xfrm>
          <a:off x="446088" y="2308225"/>
          <a:ext cx="5537200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30" name="Equation" r:id="rId7" imgW="1562040" imgH="228600" progId="Equation.DSMT4">
                  <p:embed/>
                </p:oleObj>
              </mc:Choice>
              <mc:Fallback>
                <p:oleObj name="Equation" r:id="rId7" imgW="1562040" imgH="228600" progId="Equation.DSMT4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6088" y="2308225"/>
                        <a:ext cx="5537200" cy="811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6429532" y="2148870"/>
            <a:ext cx="2059454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不还原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6256644" y="2662523"/>
            <a:ext cx="2059454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多</a:t>
            </a: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值函数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406" y="4016260"/>
            <a:ext cx="8524585" cy="11029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46348" y="5532894"/>
            <a:ext cx="1817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支点！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860032" y="5532894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割线</a:t>
            </a:r>
          </a:p>
        </p:txBody>
      </p:sp>
    </p:spTree>
    <p:extLst>
      <p:ext uri="{BB962C8B-B14F-4D97-AF65-F5344CB8AC3E}">
        <p14:creationId xmlns:p14="http://schemas.microsoft.com/office/powerpoint/2010/main" val="4135904090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utoUpdateAnimBg="0"/>
      <p:bldP spid="6" grpId="0" build="p" autoUpdateAnimBg="0"/>
      <p:bldP spid="8" grpId="0" build="p" autoUpdateAnimBg="0"/>
      <p:bldP spid="11" grpId="0" build="p" autoUpdateAnimBg="0"/>
      <p:bldP spid="12" grpId="0" build="p" autoUpdateAnimBg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ChangeArrowheads="1"/>
          </p:cNvSpPr>
          <p:nvPr/>
        </p:nvSpPr>
        <p:spPr bwMode="auto">
          <a:xfrm>
            <a:off x="323528" y="116632"/>
            <a:ext cx="41417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典型的多值函数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611560" y="908720"/>
          <a:ext cx="674687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299" name="Equation" r:id="rId3" imgW="190440" imgH="190440" progId="Equation.DSMT4">
                  <p:embed/>
                </p:oleObj>
              </mc:Choice>
              <mc:Fallback>
                <p:oleObj name="Equation" r:id="rId3" imgW="190440" imgH="19044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1560" y="908720"/>
                        <a:ext cx="674687" cy="674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2267744" y="908720"/>
            <a:ext cx="2592287" cy="646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α</a:t>
            </a: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为正整数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4860031" y="663643"/>
            <a:ext cx="2808312" cy="1200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单值函数，全平面解析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486209" y="3223246"/>
            <a:ext cx="3816424" cy="646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l-GR" altLang="zh-CN" sz="3600" b="1" dirty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α</a:t>
            </a:r>
            <a:r>
              <a:rPr lang="en-US" altLang="zh-CN" sz="3600" b="1" dirty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=p/q</a:t>
            </a: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为正分数，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5004048" y="2887890"/>
            <a:ext cx="3966875" cy="1754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多值函数，</a:t>
            </a:r>
            <a:endParaRPr lang="en-US" altLang="zh-CN" sz="3600" b="1" dirty="0">
              <a:solidFill>
                <a:srgbClr val="FFFFFF"/>
              </a:solidFill>
              <a:latin typeface="Book Antiqua" panose="02040602050305030304" pitchFamily="18" charset="0"/>
              <a:sym typeface="Symbol" panose="05050102010706020507" pitchFamily="18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0</a:t>
            </a: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为</a:t>
            </a:r>
            <a:r>
              <a:rPr kumimoji="1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q</a:t>
            </a: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阶支点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∞为奇点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2333318" y="1827913"/>
            <a:ext cx="2592287" cy="646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α</a:t>
            </a: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为负整数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4915729" y="1686282"/>
            <a:ext cx="2808312" cy="1200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单值函数，除</a:t>
            </a:r>
            <a:r>
              <a:rPr lang="en-US" altLang="zh-CN" sz="3600" b="1" dirty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z=0</a:t>
            </a:r>
            <a:r>
              <a:rPr lang="zh-CN" altLang="en-US" sz="3600" b="1" dirty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解析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450205" y="4863084"/>
            <a:ext cx="3888432" cy="646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l-GR" altLang="zh-CN" sz="3600" b="1" dirty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α</a:t>
            </a:r>
            <a:r>
              <a:rPr lang="en-US" altLang="zh-CN" sz="3600" b="1" dirty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=p/q</a:t>
            </a: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为负分数，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4915729" y="4509120"/>
            <a:ext cx="3966875" cy="1754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多值函数，</a:t>
            </a:r>
            <a:endParaRPr lang="en-US" altLang="zh-CN" sz="3600" b="1" dirty="0">
              <a:solidFill>
                <a:srgbClr val="FFFFFF"/>
              </a:solidFill>
              <a:latin typeface="Book Antiqua" panose="02040602050305030304" pitchFamily="18" charset="0"/>
              <a:sym typeface="Symbol" panose="05050102010706020507" pitchFamily="18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∞为</a:t>
            </a:r>
            <a:r>
              <a:rPr kumimoji="1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q</a:t>
            </a: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阶支点，且</a:t>
            </a:r>
            <a:r>
              <a:rPr kumimoji="1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0</a:t>
            </a: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为奇点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94328545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utoUpdateAnimBg="0"/>
      <p:bldP spid="4" grpId="0" build="p" autoUpdateAnimBg="0"/>
      <p:bldP spid="5" grpId="0" build="p" autoUpdateAnimBg="0"/>
      <p:bldP spid="6" grpId="0" build="p" autoUpdateAnimBg="0"/>
      <p:bldP spid="7" grpId="0" build="p" autoUpdateAnimBg="0"/>
      <p:bldP spid="8" grpId="0" build="p" autoUpdateAnimBg="0"/>
      <p:bldP spid="9" grpId="0" build="p" autoUpdateAnimBg="0"/>
      <p:bldP spid="10" grpId="0" build="p" autoUpdateAnimBg="0"/>
      <p:bldP spid="11" grpId="0" build="p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026">
            <a:extLst>
              <a:ext uri="{FF2B5EF4-FFF2-40B4-BE49-F238E27FC236}">
                <a16:creationId xmlns:a16="http://schemas.microsoft.com/office/drawing/2014/main" id="{F7309DC7-BE68-45EB-8196-C4A8332227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050" y="188913"/>
            <a:ext cx="216918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6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 学习方法</a:t>
            </a:r>
          </a:p>
        </p:txBody>
      </p:sp>
      <p:sp>
        <p:nvSpPr>
          <p:cNvPr id="3" name="Text Box 1026">
            <a:extLst>
              <a:ext uri="{FF2B5EF4-FFF2-40B4-BE49-F238E27FC236}">
                <a16:creationId xmlns:a16="http://schemas.microsoft.com/office/drawing/2014/main" id="{0AEAAB53-4060-4771-8BA4-E2185DA8A3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1556792"/>
            <a:ext cx="585448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6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课程内容</a:t>
            </a:r>
            <a:r>
              <a:rPr lang="en-US" altLang="zh-CN" sz="36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&gt;</a:t>
            </a:r>
            <a:r>
              <a:rPr lang="zh-CN" altLang="en-US" sz="36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课本</a:t>
            </a:r>
            <a:r>
              <a:rPr lang="en-US" altLang="zh-CN" sz="36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&gt;</a:t>
            </a:r>
            <a:r>
              <a:rPr lang="zh-CN" altLang="en-US" sz="36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作业</a:t>
            </a:r>
            <a:r>
              <a:rPr lang="en-US" altLang="zh-CN" sz="36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&gt;</a:t>
            </a:r>
            <a:r>
              <a:rPr lang="zh-CN" altLang="en-US" sz="36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考试</a:t>
            </a:r>
            <a:endParaRPr lang="en-US" altLang="zh-CN" sz="36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" name="箭头: 下 3">
            <a:extLst>
              <a:ext uri="{FF2B5EF4-FFF2-40B4-BE49-F238E27FC236}">
                <a16:creationId xmlns:a16="http://schemas.microsoft.com/office/drawing/2014/main" id="{29D128C2-01CA-46F0-B5A2-8B35A45E82BD}"/>
              </a:ext>
            </a:extLst>
          </p:cNvPr>
          <p:cNvSpPr/>
          <p:nvPr/>
        </p:nvSpPr>
        <p:spPr bwMode="auto">
          <a:xfrm>
            <a:off x="1187624" y="2492896"/>
            <a:ext cx="648072" cy="93610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BA904D0D-A6E2-4BC6-996E-B498C89B34A8}"/>
              </a:ext>
            </a:extLst>
          </p:cNvPr>
          <p:cNvSpPr/>
          <p:nvPr/>
        </p:nvSpPr>
        <p:spPr bwMode="auto">
          <a:xfrm>
            <a:off x="2811606" y="2456619"/>
            <a:ext cx="648072" cy="93610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箭头: 下 5">
            <a:extLst>
              <a:ext uri="{FF2B5EF4-FFF2-40B4-BE49-F238E27FC236}">
                <a16:creationId xmlns:a16="http://schemas.microsoft.com/office/drawing/2014/main" id="{1111A6FB-86D3-4B35-8700-807D50154755}"/>
              </a:ext>
            </a:extLst>
          </p:cNvPr>
          <p:cNvSpPr/>
          <p:nvPr/>
        </p:nvSpPr>
        <p:spPr bwMode="auto">
          <a:xfrm>
            <a:off x="4111552" y="2457259"/>
            <a:ext cx="648072" cy="93610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49E80AF6-DD03-4DED-8C1C-AF24242077ED}"/>
              </a:ext>
            </a:extLst>
          </p:cNvPr>
          <p:cNvSpPr/>
          <p:nvPr/>
        </p:nvSpPr>
        <p:spPr bwMode="auto">
          <a:xfrm>
            <a:off x="5356366" y="2348880"/>
            <a:ext cx="648072" cy="93610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6D12EA7-593C-4820-A7A7-CF1F05FA3E9E}"/>
              </a:ext>
            </a:extLst>
          </p:cNvPr>
          <p:cNvSpPr txBox="1"/>
          <p:nvPr/>
        </p:nvSpPr>
        <p:spPr>
          <a:xfrm>
            <a:off x="755576" y="3768347"/>
            <a:ext cx="15121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10%</a:t>
            </a:r>
            <a:endParaRPr lang="zh-CN" altLang="en-US" sz="4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84BA97C-0217-43C1-9E78-64BAF6A484B7}"/>
              </a:ext>
            </a:extLst>
          </p:cNvPr>
          <p:cNvSpPr txBox="1"/>
          <p:nvPr/>
        </p:nvSpPr>
        <p:spPr>
          <a:xfrm>
            <a:off x="2494688" y="3811687"/>
            <a:ext cx="15121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30%</a:t>
            </a:r>
            <a:endParaRPr lang="zh-CN" altLang="en-US" sz="4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837A0CC-E523-40DD-BF89-C087CDBF940B}"/>
              </a:ext>
            </a:extLst>
          </p:cNvPr>
          <p:cNvSpPr txBox="1"/>
          <p:nvPr/>
        </p:nvSpPr>
        <p:spPr>
          <a:xfrm>
            <a:off x="3919861" y="3795725"/>
            <a:ext cx="15121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60%</a:t>
            </a:r>
            <a:endParaRPr lang="zh-CN" altLang="en-US" sz="4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483F8F0-0CCE-4322-A2EA-EB22898BEA91}"/>
              </a:ext>
            </a:extLst>
          </p:cNvPr>
          <p:cNvSpPr txBox="1"/>
          <p:nvPr/>
        </p:nvSpPr>
        <p:spPr>
          <a:xfrm>
            <a:off x="5345034" y="3785808"/>
            <a:ext cx="15121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80%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926468388"/>
      </p:ext>
    </p:extLst>
  </p:cSld>
  <p:clrMapOvr>
    <a:masterClrMapping/>
  </p:clrMapOvr>
  <p:transition>
    <p:random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/>
          </p:nvPr>
        </p:nvGraphicFramePr>
        <p:xfrm>
          <a:off x="176815" y="144017"/>
          <a:ext cx="3733801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48" name="Equation" r:id="rId3" imgW="1054080" imgH="190440" progId="Equation.DSMT4">
                  <p:embed/>
                </p:oleObj>
              </mc:Choice>
              <mc:Fallback>
                <p:oleObj name="Equation" r:id="rId3" imgW="1054080" imgH="19044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6815" y="144017"/>
                        <a:ext cx="3733801" cy="674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176815" y="863820"/>
            <a:ext cx="4968552" cy="646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spcBef>
                <a:spcPct val="0"/>
              </a:spcBef>
              <a:buNone/>
              <a:defRPr/>
            </a:pPr>
            <a:r>
              <a:rPr lang="en-US" altLang="zh-CN" sz="3600" b="1" dirty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α</a:t>
            </a: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为复数，</a:t>
            </a:r>
            <a:r>
              <a:rPr lang="en-US" altLang="zh-CN" sz="3600" b="1" dirty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 Re(α) </a:t>
            </a:r>
            <a:r>
              <a:rPr kumimoji="1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&gt;0</a:t>
            </a:r>
          </a:p>
        </p:txBody>
      </p:sp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107504" y="2027824"/>
            <a:ext cx="4968552" cy="646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spcBef>
                <a:spcPct val="0"/>
              </a:spcBef>
              <a:buNone/>
              <a:defRPr/>
            </a:pPr>
            <a:r>
              <a:rPr lang="en-US" altLang="zh-CN" sz="3600" b="1" dirty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α</a:t>
            </a: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为复数，</a:t>
            </a:r>
            <a:r>
              <a:rPr lang="en-US" altLang="zh-CN" sz="3600" b="1" dirty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 Re(α) &lt;</a:t>
            </a:r>
            <a:r>
              <a:rPr kumimoji="1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4785173" y="120628"/>
            <a:ext cx="3966875" cy="1754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多值函数，</a:t>
            </a:r>
            <a:endParaRPr lang="en-US" altLang="zh-CN" sz="3600" b="1" dirty="0">
              <a:solidFill>
                <a:srgbClr val="FFFFFF"/>
              </a:solidFill>
              <a:latin typeface="Book Antiqua" panose="02040602050305030304" pitchFamily="18" charset="0"/>
              <a:sym typeface="Symbol" panose="05050102010706020507" pitchFamily="18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0</a:t>
            </a: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，∞为</a:t>
            </a:r>
            <a:r>
              <a:rPr lang="zh-CN" altLang="en-US" sz="3600" b="1" noProof="0" dirty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无穷</a:t>
            </a: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阶支点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∞为奇点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4789396" y="1875597"/>
            <a:ext cx="3966875" cy="1754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多值函数，</a:t>
            </a:r>
            <a:endParaRPr lang="en-US" altLang="zh-CN" sz="3600" b="1" dirty="0">
              <a:solidFill>
                <a:srgbClr val="FFFFFF"/>
              </a:solidFill>
              <a:latin typeface="Book Antiqua" panose="02040602050305030304" pitchFamily="18" charset="0"/>
              <a:sym typeface="Symbol" panose="05050102010706020507" pitchFamily="18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0</a:t>
            </a: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，∞为</a:t>
            </a:r>
            <a:r>
              <a:rPr lang="zh-CN" altLang="en-US" sz="3600" b="1" dirty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无穷</a:t>
            </a: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阶支点，且</a:t>
            </a:r>
            <a:r>
              <a:rPr kumimoji="1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0</a:t>
            </a: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为奇点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graphicFrame>
        <p:nvGraphicFramePr>
          <p:cNvPr id="9" name="Object 17"/>
          <p:cNvGraphicFramePr>
            <a:graphicFrameLocks noChangeAspect="1"/>
          </p:cNvGraphicFramePr>
          <p:nvPr>
            <p:extLst/>
          </p:nvPr>
        </p:nvGraphicFramePr>
        <p:xfrm>
          <a:off x="107504" y="3630566"/>
          <a:ext cx="5763338" cy="740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49" name="Equation" r:id="rId5" imgW="1968480" imgH="253800" progId="Equation.DSMT4">
                  <p:embed/>
                </p:oleObj>
              </mc:Choice>
              <mc:Fallback>
                <p:oleObj name="Equation" r:id="rId5" imgW="1968480" imgH="253800" progId="Equation.DSMT4">
                  <p:embed/>
                  <p:pic>
                    <p:nvPicPr>
                      <p:cNvPr id="9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04" y="3630566"/>
                        <a:ext cx="5763338" cy="740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107504" y="4184564"/>
            <a:ext cx="7779561" cy="1200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多值函数，</a:t>
            </a:r>
            <a:endParaRPr lang="en-US" altLang="zh-CN" sz="3600" b="1" dirty="0">
              <a:solidFill>
                <a:srgbClr val="FFFFFF"/>
              </a:solidFill>
              <a:latin typeface="Book Antiqua" panose="02040602050305030304" pitchFamily="18" charset="0"/>
              <a:sym typeface="Symbol" panose="05050102010706020507" pitchFamily="18" charset="2"/>
            </a:endParaRPr>
          </a:p>
          <a:p>
            <a:pPr lvl="0">
              <a:spcBef>
                <a:spcPct val="0"/>
              </a:spcBef>
              <a:buNone/>
              <a:defRPr/>
            </a:pPr>
            <a:r>
              <a:rPr kumimoji="1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0</a:t>
            </a:r>
            <a:r>
              <a:rPr lang="zh-CN" altLang="en-US" sz="3600" b="1" dirty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 ，∞为</a:t>
            </a:r>
            <a:r>
              <a:rPr lang="zh-CN" altLang="en-US" sz="3600" b="1" noProof="0" dirty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无穷</a:t>
            </a: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 panose="0204060205030503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阶</a:t>
            </a:r>
            <a:r>
              <a:rPr lang="zh-CN" altLang="en-US" sz="3600" b="1" dirty="0">
                <a:solidFill>
                  <a:srgbClr val="FFFF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奇点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 Antiqua" panose="0204060205030503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7984" y="5677958"/>
            <a:ext cx="4132401" cy="812932"/>
          </a:xfrm>
          <a:prstGeom prst="rect">
            <a:avLst/>
          </a:prstGeom>
        </p:spPr>
      </p:pic>
      <p:sp>
        <p:nvSpPr>
          <p:cNvPr id="12" name="右箭头 11"/>
          <p:cNvSpPr/>
          <p:nvPr/>
        </p:nvSpPr>
        <p:spPr bwMode="auto">
          <a:xfrm>
            <a:off x="251520" y="5832396"/>
            <a:ext cx="1072115" cy="50405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547664" y="5832396"/>
            <a:ext cx="2520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反三角函数</a:t>
            </a:r>
          </a:p>
        </p:txBody>
      </p:sp>
    </p:spTree>
    <p:extLst>
      <p:ext uri="{BB962C8B-B14F-4D97-AF65-F5344CB8AC3E}">
        <p14:creationId xmlns:p14="http://schemas.microsoft.com/office/powerpoint/2010/main" val="1977803908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utoUpdateAnimBg="0"/>
      <p:bldP spid="5" grpId="0" build="p" autoUpdateAnimBg="0"/>
      <p:bldP spid="6" grpId="0" build="p" autoUpdateAnimBg="0"/>
      <p:bldP spid="7" grpId="0" build="p" autoUpdateAnimBg="0"/>
      <p:bldP spid="10" grpId="0" build="p" autoUpdateAnimBg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40EA5CB9-C8C1-4303-B154-E6454A6B03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3446952"/>
              </p:ext>
            </p:extLst>
          </p:nvPr>
        </p:nvGraphicFramePr>
        <p:xfrm>
          <a:off x="984908" y="120987"/>
          <a:ext cx="1440160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83" name="Equation" r:id="rId3" imgW="380880" imgH="190440" progId="Equation.DSMT4">
                  <p:embed/>
                </p:oleObj>
              </mc:Choice>
              <mc:Fallback>
                <p:oleObj name="Equation" r:id="rId3" imgW="38088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4908" y="120987"/>
                        <a:ext cx="1440160" cy="72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7726D798-72EC-4DA9-A7DC-9ED010E0FFA8}"/>
              </a:ext>
            </a:extLst>
          </p:cNvPr>
          <p:cNvSpPr txBox="1"/>
          <p:nvPr/>
        </p:nvSpPr>
        <p:spPr>
          <a:xfrm>
            <a:off x="2771800" y="256292"/>
            <a:ext cx="18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求</a:t>
            </a:r>
            <a:r>
              <a:rPr lang="en-US" altLang="zh-CN" dirty="0"/>
              <a:t>z</a:t>
            </a:r>
            <a:endParaRPr lang="zh-CN" altLang="en-US" dirty="0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9E17CB5-A3DF-4376-B39A-888EA40CDC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2687862"/>
              </p:ext>
            </p:extLst>
          </p:nvPr>
        </p:nvGraphicFramePr>
        <p:xfrm>
          <a:off x="1257672" y="1204380"/>
          <a:ext cx="3171825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84" name="Equation" r:id="rId5" imgW="838080" imgH="203040" progId="Equation.DSMT4">
                  <p:embed/>
                </p:oleObj>
              </mc:Choice>
              <mc:Fallback>
                <p:oleObj name="Equation" r:id="rId5" imgW="838080" imgH="203040" progId="Equation.DSMT4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40EA5CB9-C8C1-4303-B154-E6454A6B03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57672" y="1204380"/>
                        <a:ext cx="3171825" cy="768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A4EB0CB4-DDFB-4C5B-87D0-00BA11C68B63}"/>
              </a:ext>
            </a:extLst>
          </p:cNvPr>
          <p:cNvSpPr txBox="1"/>
          <p:nvPr/>
        </p:nvSpPr>
        <p:spPr>
          <a:xfrm>
            <a:off x="107504" y="269391"/>
            <a:ext cx="18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例</a:t>
            </a: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0FA4A870-6CF8-45FE-ADD2-4C92476034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1016675"/>
              </p:ext>
            </p:extLst>
          </p:nvPr>
        </p:nvGraphicFramePr>
        <p:xfrm>
          <a:off x="1305744" y="2267661"/>
          <a:ext cx="2932112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85" name="Equation" r:id="rId7" imgW="774360" imgH="177480" progId="Equation.DSMT4">
                  <p:embed/>
                </p:oleObj>
              </mc:Choice>
              <mc:Fallback>
                <p:oleObj name="Equation" r:id="rId7" imgW="774360" imgH="17748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9E17CB5-A3DF-4376-B39A-888EA40CDC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05744" y="2267661"/>
                        <a:ext cx="2932112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ADE870CD-07C9-42D5-9806-388D7FD86B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321752"/>
              </p:ext>
            </p:extLst>
          </p:nvPr>
        </p:nvGraphicFramePr>
        <p:xfrm>
          <a:off x="1468437" y="2879484"/>
          <a:ext cx="4373563" cy="149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86" name="Equation" r:id="rId9" imgW="1155600" imgH="393480" progId="Equation.DSMT4">
                  <p:embed/>
                </p:oleObj>
              </mc:Choice>
              <mc:Fallback>
                <p:oleObj name="Equation" r:id="rId9" imgW="1155600" imgH="39348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0FA4A870-6CF8-45FE-ADD2-4C92476034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68437" y="2879484"/>
                        <a:ext cx="4373563" cy="1490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C3867F34-7CA9-46CD-A500-49C01EE3BD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5222399"/>
              </p:ext>
            </p:extLst>
          </p:nvPr>
        </p:nvGraphicFramePr>
        <p:xfrm>
          <a:off x="4927600" y="26670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87" name="Equation" r:id="rId11" imgW="914400" imgH="198720" progId="Equation.DSMT4">
                  <p:embed/>
                </p:oleObj>
              </mc:Choice>
              <mc:Fallback>
                <p:oleObj name="Equation" r:id="rId11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927600" y="26670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FC8CC678-FE6C-430A-B4A2-5F87D0A5D28C}"/>
              </a:ext>
            </a:extLst>
          </p:cNvPr>
          <p:cNvSpPr txBox="1"/>
          <p:nvPr/>
        </p:nvSpPr>
        <p:spPr>
          <a:xfrm>
            <a:off x="107504" y="1329996"/>
            <a:ext cx="18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ACF583E-E2A1-4371-B877-DB89ED1666D6}"/>
              </a:ext>
            </a:extLst>
          </p:cNvPr>
          <p:cNvSpPr txBox="1"/>
          <p:nvPr/>
        </p:nvSpPr>
        <p:spPr>
          <a:xfrm>
            <a:off x="277424" y="5091675"/>
            <a:ext cx="3954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证明：</a:t>
            </a: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9D378EF9-0DFE-4BB1-AAE3-8EDEC6BB2B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0537325"/>
              </p:ext>
            </p:extLst>
          </p:nvPr>
        </p:nvGraphicFramePr>
        <p:xfrm>
          <a:off x="1305744" y="5006592"/>
          <a:ext cx="1971240" cy="7549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88" name="Equation" r:id="rId13" imgW="596880" imgH="228600" progId="Equation.DSMT4">
                  <p:embed/>
                </p:oleObj>
              </mc:Choice>
              <mc:Fallback>
                <p:oleObj name="Equation" r:id="rId13" imgW="596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305744" y="5006592"/>
                        <a:ext cx="1971240" cy="7549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5BF7A0C7-F0A3-48D7-864D-E4364AFC611E}"/>
              </a:ext>
            </a:extLst>
          </p:cNvPr>
          <p:cNvSpPr txBox="1"/>
          <p:nvPr/>
        </p:nvSpPr>
        <p:spPr>
          <a:xfrm>
            <a:off x="3203848" y="5006592"/>
            <a:ext cx="3954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在原点邻域内不连续</a:t>
            </a:r>
          </a:p>
        </p:txBody>
      </p: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0A60F0A1-1B79-4A90-BC65-8EAA088EF8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8917286"/>
              </p:ext>
            </p:extLst>
          </p:nvPr>
        </p:nvGraphicFramePr>
        <p:xfrm>
          <a:off x="2455800" y="5710767"/>
          <a:ext cx="775568" cy="1034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89" name="Equation" r:id="rId15" imgW="152280" imgH="203040" progId="Equation.DSMT4">
                  <p:embed/>
                </p:oleObj>
              </mc:Choice>
              <mc:Fallback>
                <p:oleObj name="Equation" r:id="rId15" imgW="1522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455800" y="5710767"/>
                        <a:ext cx="775568" cy="10340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023CC11C-E18C-4418-B319-7FCB13EBF3C2}"/>
              </a:ext>
            </a:extLst>
          </p:cNvPr>
          <p:cNvSpPr txBox="1"/>
          <p:nvPr/>
        </p:nvSpPr>
        <p:spPr>
          <a:xfrm>
            <a:off x="3276984" y="5996221"/>
            <a:ext cx="1473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不存在</a:t>
            </a:r>
          </a:p>
        </p:txBody>
      </p:sp>
      <p:sp>
        <p:nvSpPr>
          <p:cNvPr id="17" name="箭头: 左右 16">
            <a:extLst>
              <a:ext uri="{FF2B5EF4-FFF2-40B4-BE49-F238E27FC236}">
                <a16:creationId xmlns:a16="http://schemas.microsoft.com/office/drawing/2014/main" id="{7ADF4FD2-23D2-4105-B495-0783ED03EDEE}"/>
              </a:ext>
            </a:extLst>
          </p:cNvPr>
          <p:cNvSpPr/>
          <p:nvPr/>
        </p:nvSpPr>
        <p:spPr bwMode="auto">
          <a:xfrm>
            <a:off x="1007604" y="6059706"/>
            <a:ext cx="1260140" cy="461354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371468"/>
      </p:ext>
    </p:extLst>
  </p:cSld>
  <p:clrMapOvr>
    <a:masterClrMapping/>
  </p:clrMapOvr>
  <p:transition>
    <p:random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A17B177-B33A-4713-A52C-701591529D8F}"/>
              </a:ext>
            </a:extLst>
          </p:cNvPr>
          <p:cNvSpPr txBox="1"/>
          <p:nvPr/>
        </p:nvSpPr>
        <p:spPr>
          <a:xfrm>
            <a:off x="251520" y="188640"/>
            <a:ext cx="6624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复指数的严格定义：三步定义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51094A82-1268-482C-8DCD-A21D01552D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4321600"/>
              </p:ext>
            </p:extLst>
          </p:nvPr>
        </p:nvGraphicFramePr>
        <p:xfrm>
          <a:off x="481172" y="1924192"/>
          <a:ext cx="5257801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81" name="Equation" r:id="rId3" imgW="1854000" imgH="253800" progId="Equation.DSMT4">
                  <p:embed/>
                </p:oleObj>
              </mc:Choice>
              <mc:Fallback>
                <p:oleObj name="Equation" r:id="rId3" imgW="1854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1172" y="1924192"/>
                        <a:ext cx="5257801" cy="719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83D1FA99-045F-4A35-80A6-32C0C924E1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4059496"/>
              </p:ext>
            </p:extLst>
          </p:nvPr>
        </p:nvGraphicFramePr>
        <p:xfrm>
          <a:off x="492508" y="2735262"/>
          <a:ext cx="2387600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82" name="Equation" r:id="rId5" imgW="672840" imgH="203040" progId="Equation.DSMT4">
                  <p:embed/>
                </p:oleObj>
              </mc:Choice>
              <mc:Fallback>
                <p:oleObj name="Equation" r:id="rId5" imgW="6728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2508" y="2735262"/>
                        <a:ext cx="2387600" cy="719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D1B22A03-F05F-4B8D-ABAB-FF66866AF84D}"/>
              </a:ext>
            </a:extLst>
          </p:cNvPr>
          <p:cNvSpPr txBox="1"/>
          <p:nvPr/>
        </p:nvSpPr>
        <p:spPr>
          <a:xfrm>
            <a:off x="323528" y="3717032"/>
            <a:ext cx="374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一般为多值函数</a:t>
            </a: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995116D1-CA92-423B-9C54-58DF061740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1338235"/>
              </p:ext>
            </p:extLst>
          </p:nvPr>
        </p:nvGraphicFramePr>
        <p:xfrm>
          <a:off x="481172" y="1048822"/>
          <a:ext cx="6192577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83" name="Equation" r:id="rId7" imgW="1968480" imgH="228600" progId="Equation.DSMT4">
                  <p:embed/>
                </p:oleObj>
              </mc:Choice>
              <mc:Fallback>
                <p:oleObj name="Equation" r:id="rId7" imgW="1968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1172" y="1048822"/>
                        <a:ext cx="6192577" cy="719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6581288"/>
      </p:ext>
    </p:extLst>
  </p:cSld>
  <p:clrMapOvr>
    <a:masterClrMapping/>
  </p:clrMapOvr>
  <p:transition>
    <p:random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6111E36-2A22-4E35-8BC3-43F5A5066A17}"/>
              </a:ext>
            </a:extLst>
          </p:cNvPr>
          <p:cNvSpPr txBox="1"/>
          <p:nvPr/>
        </p:nvSpPr>
        <p:spPr>
          <a:xfrm>
            <a:off x="251520" y="188640"/>
            <a:ext cx="6624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复指数多值函数带来的问题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6D943B41-B223-439F-A4B4-F86FF6F697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95991"/>
              </p:ext>
            </p:extLst>
          </p:nvPr>
        </p:nvGraphicFramePr>
        <p:xfrm>
          <a:off x="1259632" y="804823"/>
          <a:ext cx="1440160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67" name="Equation" r:id="rId3" imgW="380880" imgH="190440" progId="Equation.DSMT4">
                  <p:embed/>
                </p:oleObj>
              </mc:Choice>
              <mc:Fallback>
                <p:oleObj name="Equation" r:id="rId3" imgW="380880" imgH="190440" progId="Equation.DSMT4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40EA5CB9-C8C1-4303-B154-E6454A6B03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59632" y="804823"/>
                        <a:ext cx="1440160" cy="72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F45636F2-36EC-4961-81D5-2C208114640D}"/>
              </a:ext>
            </a:extLst>
          </p:cNvPr>
          <p:cNvSpPr txBox="1"/>
          <p:nvPr/>
        </p:nvSpPr>
        <p:spPr>
          <a:xfrm>
            <a:off x="401048" y="971536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若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58564974-520F-48AF-BBD4-C7C38E890D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8649784"/>
              </p:ext>
            </p:extLst>
          </p:nvPr>
        </p:nvGraphicFramePr>
        <p:xfrm>
          <a:off x="854016" y="1672328"/>
          <a:ext cx="6398845" cy="8346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68" name="Equation" r:id="rId5" imgW="1752480" imgH="228600" progId="Equation.DSMT4">
                  <p:embed/>
                </p:oleObj>
              </mc:Choice>
              <mc:Fallback>
                <p:oleObj name="Equation" r:id="rId5" imgW="1752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4016" y="1672328"/>
                        <a:ext cx="6398845" cy="8346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0CF29CF4-CE47-447B-A836-85C8AEC6194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520136"/>
            <a:ext cx="1248941" cy="124894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54D13C7-2506-4BD9-AC28-D66840C563F9}"/>
              </a:ext>
            </a:extLst>
          </p:cNvPr>
          <p:cNvSpPr txBox="1"/>
          <p:nvPr/>
        </p:nvSpPr>
        <p:spPr>
          <a:xfrm>
            <a:off x="1979712" y="2852218"/>
            <a:ext cx="6624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到底哪里出了问题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85BD538-2052-451A-BF05-9A4D7A67AF69}"/>
              </a:ext>
            </a:extLst>
          </p:cNvPr>
          <p:cNvSpPr txBox="1"/>
          <p:nvPr/>
        </p:nvSpPr>
        <p:spPr>
          <a:xfrm>
            <a:off x="228640" y="3742600"/>
            <a:ext cx="7287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除非完全考虑了完整的多值情况，否则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05525B47-78A2-430B-953C-F76622DF10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969435"/>
              </p:ext>
            </p:extLst>
          </p:nvPr>
        </p:nvGraphicFramePr>
        <p:xfrm>
          <a:off x="2179970" y="4216457"/>
          <a:ext cx="2940102" cy="801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69" name="Equation" r:id="rId8" imgW="838080" imgH="228600" progId="Equation.DSMT4">
                  <p:embed/>
                </p:oleObj>
              </mc:Choice>
              <mc:Fallback>
                <p:oleObj name="Equation" r:id="rId8" imgW="8380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79970" y="4216457"/>
                        <a:ext cx="2940102" cy="8018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5DDD18F0-E559-40C9-89BE-5A6374F7DF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776183"/>
              </p:ext>
            </p:extLst>
          </p:nvPr>
        </p:nvGraphicFramePr>
        <p:xfrm>
          <a:off x="2574688" y="4857571"/>
          <a:ext cx="2495550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70" name="Equation" r:id="rId10" imgW="711000" imgH="228600" progId="Equation.DSMT4">
                  <p:embed/>
                </p:oleObj>
              </mc:Choice>
              <mc:Fallback>
                <p:oleObj name="Equation" r:id="rId10" imgW="711000" imgH="22860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05525B47-78A2-430B-953C-F76622DF10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574688" y="4857571"/>
                        <a:ext cx="2495550" cy="80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63C1A804-8BEE-44E0-AAE4-D7A75A4728E8}"/>
              </a:ext>
            </a:extLst>
          </p:cNvPr>
          <p:cNvSpPr txBox="1"/>
          <p:nvPr/>
        </p:nvSpPr>
        <p:spPr>
          <a:xfrm>
            <a:off x="33144" y="5615830"/>
            <a:ext cx="89313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复指数只有在考虑全部多值函数的情况下才是完备的！</a:t>
            </a:r>
          </a:p>
        </p:txBody>
      </p:sp>
    </p:spTree>
    <p:extLst>
      <p:ext uri="{BB962C8B-B14F-4D97-AF65-F5344CB8AC3E}">
        <p14:creationId xmlns:p14="http://schemas.microsoft.com/office/powerpoint/2010/main" val="966760490"/>
      </p:ext>
    </p:extLst>
  </p:cSld>
  <p:clrMapOvr>
    <a:masterClrMapping/>
  </p:clrMapOvr>
  <p:transition>
    <p:random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347864" y="3196120"/>
            <a:ext cx="18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黎曼面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-17225" y="4399912"/>
            <a:ext cx="6408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多值解析函数只在单叶解析！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51520" y="357928"/>
            <a:ext cx="6408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多值解析函数的解析性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70865" y="5025064"/>
            <a:ext cx="3528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求导，积分，级数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4" y="942703"/>
            <a:ext cx="8985519" cy="202563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39552" y="2926169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err="1"/>
              <a:t>C×Re</a:t>
            </a:r>
            <a:r>
              <a:rPr lang="en-US" altLang="zh-CN" sz="1800" dirty="0"/>
              <a:t>(C)</a:t>
            </a:r>
            <a:endParaRPr lang="zh-CN" altLang="en-US" sz="1800" dirty="0"/>
          </a:p>
        </p:txBody>
      </p:sp>
      <p:sp>
        <p:nvSpPr>
          <p:cNvPr id="12" name="文本框 11"/>
          <p:cNvSpPr txBox="1"/>
          <p:nvPr/>
        </p:nvSpPr>
        <p:spPr>
          <a:xfrm>
            <a:off x="2214220" y="2926169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err="1"/>
              <a:t>C×Im</a:t>
            </a:r>
            <a:r>
              <a:rPr lang="en-US" altLang="zh-CN" sz="1800" dirty="0"/>
              <a:t>(C)</a:t>
            </a:r>
            <a:endParaRPr lang="zh-CN" altLang="en-US" sz="1800" dirty="0"/>
          </a:p>
        </p:txBody>
      </p:sp>
      <p:sp>
        <p:nvSpPr>
          <p:cNvPr id="13" name="文本框 12"/>
          <p:cNvSpPr txBox="1"/>
          <p:nvPr/>
        </p:nvSpPr>
        <p:spPr>
          <a:xfrm>
            <a:off x="4139952" y="2926169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err="1"/>
              <a:t>C×Re</a:t>
            </a:r>
            <a:r>
              <a:rPr lang="en-US" altLang="zh-CN" sz="1800" dirty="0"/>
              <a:t>(C)</a:t>
            </a:r>
            <a:endParaRPr lang="zh-CN" altLang="en-US" sz="1800" dirty="0"/>
          </a:p>
        </p:txBody>
      </p:sp>
      <p:sp>
        <p:nvSpPr>
          <p:cNvPr id="14" name="文本框 13"/>
          <p:cNvSpPr txBox="1"/>
          <p:nvPr/>
        </p:nvSpPr>
        <p:spPr>
          <a:xfrm>
            <a:off x="5868144" y="2959049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err="1"/>
              <a:t>C×Re</a:t>
            </a:r>
            <a:r>
              <a:rPr lang="en-US" altLang="zh-CN" sz="1800" dirty="0"/>
              <a:t>(C)</a:t>
            </a:r>
            <a:endParaRPr lang="zh-CN" altLang="en-US" sz="1800" dirty="0"/>
          </a:p>
        </p:txBody>
      </p:sp>
      <p:sp>
        <p:nvSpPr>
          <p:cNvPr id="15" name="文本框 14"/>
          <p:cNvSpPr txBox="1"/>
          <p:nvPr/>
        </p:nvSpPr>
        <p:spPr>
          <a:xfrm>
            <a:off x="7596336" y="296834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err="1"/>
              <a:t>C×Re</a:t>
            </a:r>
            <a:r>
              <a:rPr lang="en-US" altLang="zh-CN" sz="1800" dirty="0"/>
              <a:t>(C)</a:t>
            </a:r>
            <a:endParaRPr lang="zh-CN" altLang="en-US" sz="1800" dirty="0"/>
          </a:p>
        </p:txBody>
      </p:sp>
      <p:sp>
        <p:nvSpPr>
          <p:cNvPr id="2" name="下箭头 1"/>
          <p:cNvSpPr/>
          <p:nvPr/>
        </p:nvSpPr>
        <p:spPr bwMode="auto">
          <a:xfrm rot="16200000">
            <a:off x="5335260" y="4726214"/>
            <a:ext cx="433995" cy="557323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086753" y="4637098"/>
            <a:ext cx="3057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保证在单叶内！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146749" y="3747484"/>
            <a:ext cx="5120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z-w</a:t>
            </a:r>
            <a:r>
              <a:rPr lang="zh-CN" altLang="en-US" dirty="0"/>
              <a:t>可视化：复势</a:t>
            </a:r>
            <a:r>
              <a:rPr lang="en-US" altLang="zh-CN" dirty="0"/>
              <a:t>-</a:t>
            </a:r>
            <a:r>
              <a:rPr lang="zh-CN" altLang="en-US" dirty="0"/>
              <a:t>等势线</a:t>
            </a:r>
          </a:p>
        </p:txBody>
      </p:sp>
    </p:spTree>
    <p:extLst>
      <p:ext uri="{BB962C8B-B14F-4D97-AF65-F5344CB8AC3E}">
        <p14:creationId xmlns:p14="http://schemas.microsoft.com/office/powerpoint/2010/main" val="1818455270"/>
      </p:ext>
    </p:extLst>
  </p:cSld>
  <p:clrMapOvr>
    <a:masterClrMapping/>
  </p:clrMapOvr>
  <p:transition>
    <p:random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710824"/>
            <a:ext cx="3260460" cy="15326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0378" y="2424375"/>
            <a:ext cx="1759286" cy="85651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1520" y="929991"/>
            <a:ext cx="2520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单值函数：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51520" y="2798641"/>
            <a:ext cx="2520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双值函数：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4095" y="42155"/>
            <a:ext cx="4464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支点的几何结构和拓扑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228184" y="707546"/>
            <a:ext cx="25202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</a:t>
            </a:r>
            <a:r>
              <a:rPr lang="zh-CN" altLang="en-US" dirty="0"/>
              <a:t>，∞为零点或奇点（与位相无关）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956587" y="2686870"/>
            <a:ext cx="2520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</a:t>
            </a:r>
            <a:r>
              <a:rPr lang="zh-CN" altLang="en-US" dirty="0"/>
              <a:t>，∞ 支点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1769" y="3350065"/>
            <a:ext cx="2348121" cy="113737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77826" y="3645024"/>
            <a:ext cx="3220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两个、∞ 支点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4" r="19011"/>
          <a:stretch/>
        </p:blipFill>
        <p:spPr>
          <a:xfrm rot="16200000">
            <a:off x="3838636" y="4064930"/>
            <a:ext cx="1224134" cy="22383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923004" y="4870818"/>
            <a:ext cx="3699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三个、∞ 支点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17776" y="4935461"/>
            <a:ext cx="25202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多值函数：</a:t>
            </a:r>
            <a:endParaRPr lang="en-US" altLang="zh-CN" dirty="0"/>
          </a:p>
          <a:p>
            <a:r>
              <a:rPr lang="zh-CN" altLang="en-US" dirty="0"/>
              <a:t>四维流形</a:t>
            </a:r>
          </a:p>
        </p:txBody>
      </p:sp>
      <p:cxnSp>
        <p:nvCxnSpPr>
          <p:cNvPr id="15" name="直接连接符 14"/>
          <p:cNvCxnSpPr/>
          <p:nvPr/>
        </p:nvCxnSpPr>
        <p:spPr bwMode="auto">
          <a:xfrm>
            <a:off x="18955" y="3383416"/>
            <a:ext cx="287395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6" name="直接连接符 15"/>
          <p:cNvCxnSpPr/>
          <p:nvPr/>
        </p:nvCxnSpPr>
        <p:spPr bwMode="auto">
          <a:xfrm flipH="1">
            <a:off x="2878594" y="3350065"/>
            <a:ext cx="14312" cy="266261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0" name="文本框 19"/>
          <p:cNvSpPr txBox="1"/>
          <p:nvPr/>
        </p:nvSpPr>
        <p:spPr>
          <a:xfrm>
            <a:off x="1375077" y="3710206"/>
            <a:ext cx="13629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拓扑变换</a:t>
            </a:r>
          </a:p>
        </p:txBody>
      </p:sp>
      <p:sp>
        <p:nvSpPr>
          <p:cNvPr id="22" name="左右箭头 21"/>
          <p:cNvSpPr/>
          <p:nvPr/>
        </p:nvSpPr>
        <p:spPr bwMode="auto">
          <a:xfrm rot="5400000">
            <a:off x="239220" y="3942739"/>
            <a:ext cx="1659878" cy="567353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347864" y="5910374"/>
            <a:ext cx="55568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7"/>
              </a:rPr>
              <a:t>https://</a:t>
            </a:r>
            <a:r>
              <a:rPr lang="en-US" altLang="zh-CN" dirty="0" err="1">
                <a:hlinkClick r:id="rId7"/>
              </a:rPr>
              <a:t>zhuanlan.zhihu.com</a:t>
            </a:r>
            <a:r>
              <a:rPr lang="en-US" altLang="zh-CN" dirty="0">
                <a:hlinkClick r:id="rId7"/>
              </a:rPr>
              <a:t>/p/214200642</a:t>
            </a:r>
            <a:endParaRPr lang="zh-CN" altLang="en-US" dirty="0"/>
          </a:p>
        </p:txBody>
      </p:sp>
      <p:cxnSp>
        <p:nvCxnSpPr>
          <p:cNvPr id="25" name="直接连接符 24"/>
          <p:cNvCxnSpPr/>
          <p:nvPr/>
        </p:nvCxnSpPr>
        <p:spPr bwMode="auto">
          <a:xfrm>
            <a:off x="18955" y="5988277"/>
            <a:ext cx="2873951" cy="2440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7" name="文本框 26"/>
          <p:cNvSpPr txBox="1"/>
          <p:nvPr/>
        </p:nvSpPr>
        <p:spPr>
          <a:xfrm>
            <a:off x="107504" y="6244601"/>
            <a:ext cx="2952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拓扑学入门：</a:t>
            </a: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A77C3C95-E5BA-4119-BCF2-096FD01D91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7201185"/>
              </p:ext>
            </p:extLst>
          </p:nvPr>
        </p:nvGraphicFramePr>
        <p:xfrm>
          <a:off x="4927600" y="26670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72" name="Equation" r:id="rId8" imgW="914400" imgH="198720" progId="Equation.DSMT4">
                  <p:embed/>
                </p:oleObj>
              </mc:Choice>
              <mc:Fallback>
                <p:oleObj name="Equation" r:id="rId8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27600" y="26670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8A2EC6AB-0F9B-43D7-8153-798D3CCD99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396096"/>
              </p:ext>
            </p:extLst>
          </p:nvPr>
        </p:nvGraphicFramePr>
        <p:xfrm>
          <a:off x="6221451" y="4004643"/>
          <a:ext cx="2114550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73" name="Equation" r:id="rId10" imgW="596880" imgH="228600" progId="Equation.DSMT4">
                  <p:embed/>
                </p:oleObj>
              </mc:Choice>
              <mc:Fallback>
                <p:oleObj name="Equation" r:id="rId10" imgW="596880" imgH="22860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221451" y="4004643"/>
                        <a:ext cx="2114550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1329819"/>
      </p:ext>
    </p:extLst>
  </p:cSld>
  <p:clrMapOvr>
    <a:masterClrMapping/>
  </p:clrMapOvr>
  <p:transition>
    <p:random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1520" y="357928"/>
            <a:ext cx="6408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多值解析函数的物理意义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539552" y="1196752"/>
          <a:ext cx="1080120" cy="851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96" name="Equation" r:id="rId3" imgW="241200" imgH="190440" progId="Equation.DSMT4">
                  <p:embed/>
                </p:oleObj>
              </mc:Choice>
              <mc:Fallback>
                <p:oleObj name="Equation" r:id="rId3" imgW="241200" imgH="19044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552" y="1196752"/>
                        <a:ext cx="1080120" cy="8516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接箭头连接符 4"/>
          <p:cNvCxnSpPr/>
          <p:nvPr/>
        </p:nvCxnSpPr>
        <p:spPr bwMode="auto">
          <a:xfrm>
            <a:off x="1979712" y="1700808"/>
            <a:ext cx="172819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6" name="文本框 5"/>
          <p:cNvSpPr txBox="1"/>
          <p:nvPr/>
        </p:nvSpPr>
        <p:spPr>
          <a:xfrm>
            <a:off x="4090965" y="1375969"/>
            <a:ext cx="1008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自旋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3528" y="2665896"/>
            <a:ext cx="259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位相调制</a:t>
            </a:r>
          </a:p>
        </p:txBody>
      </p:sp>
      <p:sp>
        <p:nvSpPr>
          <p:cNvPr id="8" name="下箭头 7"/>
          <p:cNvSpPr/>
          <p:nvPr/>
        </p:nvSpPr>
        <p:spPr bwMode="auto">
          <a:xfrm>
            <a:off x="1079612" y="3231203"/>
            <a:ext cx="360040" cy="72008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1365" y="4221088"/>
            <a:ext cx="259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贝利位相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0" y="5445224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非厄米量子力学</a:t>
            </a:r>
          </a:p>
        </p:txBody>
      </p:sp>
      <p:sp>
        <p:nvSpPr>
          <p:cNvPr id="10" name="右大括号 9"/>
          <p:cNvSpPr/>
          <p:nvPr/>
        </p:nvSpPr>
        <p:spPr bwMode="auto">
          <a:xfrm>
            <a:off x="3550876" y="2458914"/>
            <a:ext cx="900100" cy="3496743"/>
          </a:xfrm>
          <a:prstGeom prst="rightBrace">
            <a:avLst>
              <a:gd name="adj1" fmla="val 43358"/>
              <a:gd name="adj2" fmla="val 5000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090965" y="3427658"/>
            <a:ext cx="22135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量子力学</a:t>
            </a:r>
            <a:endParaRPr lang="en-US" altLang="zh-CN" dirty="0"/>
          </a:p>
          <a:p>
            <a:pPr algn="ctr"/>
            <a:r>
              <a:rPr lang="zh-CN" altLang="en-US" dirty="0"/>
              <a:t>的</a:t>
            </a:r>
            <a:endParaRPr lang="en-US" altLang="zh-CN" dirty="0"/>
          </a:p>
          <a:p>
            <a:pPr algn="ctr"/>
            <a:r>
              <a:rPr lang="zh-CN" altLang="en-US" dirty="0"/>
              <a:t>复数本质</a:t>
            </a: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/>
          </p:nvPr>
        </p:nvGraphicFramePr>
        <p:xfrm>
          <a:off x="581025" y="1884363"/>
          <a:ext cx="852488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97" name="Equation" r:id="rId5" imgW="190440" imgH="190440" progId="Equation.DSMT4">
                  <p:embed/>
                </p:oleObj>
              </mc:Choice>
              <mc:Fallback>
                <p:oleObj name="Equation" r:id="rId5" imgW="190440" imgH="190440" progId="Equation.DSMT4">
                  <p:embed/>
                  <p:pic>
                    <p:nvPicPr>
                      <p:cNvPr id="14" name="对象 1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1025" y="1884363"/>
                        <a:ext cx="852488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6597635" y="2938815"/>
            <a:ext cx="2667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多能带系统</a:t>
            </a:r>
          </a:p>
        </p:txBody>
      </p:sp>
      <p:sp>
        <p:nvSpPr>
          <p:cNvPr id="20" name="上下箭头 19"/>
          <p:cNvSpPr/>
          <p:nvPr/>
        </p:nvSpPr>
        <p:spPr bwMode="auto">
          <a:xfrm>
            <a:off x="7566316" y="1411022"/>
            <a:ext cx="432048" cy="1324240"/>
          </a:xfrm>
          <a:prstGeom prst="up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871650" y="82624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多值函数</a:t>
            </a:r>
          </a:p>
        </p:txBody>
      </p:sp>
      <p:sp>
        <p:nvSpPr>
          <p:cNvPr id="22" name="矩形 21"/>
          <p:cNvSpPr/>
          <p:nvPr/>
        </p:nvSpPr>
        <p:spPr>
          <a:xfrm>
            <a:off x="6803376" y="84526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/>
              <a:t>量子力学</a:t>
            </a:r>
            <a:endParaRPr lang="en-US" altLang="zh-CN" dirty="0"/>
          </a:p>
        </p:txBody>
      </p:sp>
      <p:cxnSp>
        <p:nvCxnSpPr>
          <p:cNvPr id="24" name="直接连接符 23"/>
          <p:cNvCxnSpPr/>
          <p:nvPr/>
        </p:nvCxnSpPr>
        <p:spPr bwMode="auto">
          <a:xfrm>
            <a:off x="6155292" y="84526"/>
            <a:ext cx="72008" cy="66862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5" name="上下箭头 24"/>
          <p:cNvSpPr/>
          <p:nvPr/>
        </p:nvSpPr>
        <p:spPr bwMode="auto">
          <a:xfrm>
            <a:off x="7590125" y="3727143"/>
            <a:ext cx="432048" cy="1324240"/>
          </a:xfrm>
          <a:prstGeom prst="up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871650" y="5051383"/>
            <a:ext cx="19550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流形</a:t>
            </a:r>
            <a:endParaRPr lang="en-US" altLang="zh-CN" dirty="0"/>
          </a:p>
          <a:p>
            <a:pPr algn="ctr"/>
            <a:r>
              <a:rPr lang="zh-CN" altLang="en-US" dirty="0"/>
              <a:t>纤维丛</a:t>
            </a:r>
            <a:endParaRPr lang="en-US" altLang="zh-CN" dirty="0"/>
          </a:p>
          <a:p>
            <a:pPr algn="ctr"/>
            <a:r>
              <a:rPr lang="zh-CN" altLang="en-US" dirty="0"/>
              <a:t>微分几何</a:t>
            </a:r>
          </a:p>
        </p:txBody>
      </p:sp>
    </p:spTree>
    <p:extLst>
      <p:ext uri="{BB962C8B-B14F-4D97-AF65-F5344CB8AC3E}">
        <p14:creationId xmlns:p14="http://schemas.microsoft.com/office/powerpoint/2010/main" val="1208264145"/>
      </p:ext>
    </p:extLst>
  </p:cSld>
  <p:clrMapOvr>
    <a:masterClrMapping/>
  </p:clrMapOvr>
  <p:transition>
    <p:random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1520" y="357928"/>
            <a:ext cx="6408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多</a:t>
            </a:r>
            <a:r>
              <a:rPr lang="zh-CN" altLang="en-US"/>
              <a:t>值解析函数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07504" y="1772816"/>
            <a:ext cx="6408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当复变函数退化为实变函数时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4094" y="2780928"/>
            <a:ext cx="6408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多值函数表现为</a:t>
            </a:r>
            <a:r>
              <a:rPr lang="zh-CN" altLang="en-US" dirty="0">
                <a:solidFill>
                  <a:srgbClr val="FF0000"/>
                </a:solidFill>
              </a:rPr>
              <a:t>主值</a:t>
            </a:r>
            <a:r>
              <a:rPr lang="zh-CN" altLang="en-US" dirty="0"/>
              <a:t>，即</a:t>
            </a:r>
            <a:r>
              <a:rPr lang="en-US" altLang="zh-CN" dirty="0"/>
              <a:t>n=0</a:t>
            </a:r>
            <a:endParaRPr lang="zh-CN" altLang="en-US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6084168" y="3820659"/>
          <a:ext cx="2147786" cy="1804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20" name="Equation" r:id="rId3" imgW="634680" imgH="533160" progId="Equation.DSMT4">
                  <p:embed/>
                </p:oleObj>
              </mc:Choice>
              <mc:Fallback>
                <p:oleObj name="Equation" r:id="rId3" imgW="634680" imgH="53316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4168" y="3820659"/>
                        <a:ext cx="2147786" cy="1804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/>
          </p:nvPr>
        </p:nvGraphicFramePr>
        <p:xfrm>
          <a:off x="138165" y="3820659"/>
          <a:ext cx="3608387" cy="180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21" name="Equation" r:id="rId5" imgW="1066680" imgH="533160" progId="Equation.DSMT4">
                  <p:embed/>
                </p:oleObj>
              </mc:Choice>
              <mc:Fallback>
                <p:oleObj name="Equation" r:id="rId5" imgW="1066680" imgH="53316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8165" y="3820659"/>
                        <a:ext cx="3608387" cy="1804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右箭头 7"/>
          <p:cNvSpPr/>
          <p:nvPr/>
        </p:nvSpPr>
        <p:spPr bwMode="auto">
          <a:xfrm>
            <a:off x="4211960" y="4653136"/>
            <a:ext cx="1224136" cy="55079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1723467"/>
      </p:ext>
    </p:extLst>
  </p:cSld>
  <p:clrMapOvr>
    <a:masterClrMapping/>
  </p:clrMapOvr>
  <p:transition>
    <p:random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ext Box 2"/>
          <p:cNvSpPr txBox="1">
            <a:spLocks noChangeArrowheads="1"/>
          </p:cNvSpPr>
          <p:nvPr/>
        </p:nvSpPr>
        <p:spPr bwMode="auto">
          <a:xfrm>
            <a:off x="2133600" y="609600"/>
            <a:ext cx="45561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第二章 复变函数积分</a:t>
            </a:r>
          </a:p>
        </p:txBody>
      </p:sp>
      <p:sp>
        <p:nvSpPr>
          <p:cNvPr id="72707" name="Text Box 3"/>
          <p:cNvSpPr txBox="1">
            <a:spLocks noChangeArrowheads="1"/>
          </p:cNvSpPr>
          <p:nvPr/>
        </p:nvSpPr>
        <p:spPr bwMode="auto">
          <a:xfrm>
            <a:off x="1660525" y="2581275"/>
            <a:ext cx="184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80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2708" name="Text 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1371600" y="2667000"/>
            <a:ext cx="434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§"/>
            </a:pPr>
            <a:r>
              <a:rPr lang="en-US" altLang="zh-CN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2.2 </a:t>
            </a: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柯西定理</a:t>
            </a:r>
          </a:p>
        </p:txBody>
      </p:sp>
      <p:sp>
        <p:nvSpPr>
          <p:cNvPr id="72709" name="Text Box 5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1371600" y="3276600"/>
            <a:ext cx="2698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§"/>
            </a:pPr>
            <a:r>
              <a:rPr lang="en-US" altLang="zh-CN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2.3 </a:t>
            </a: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不定积分</a:t>
            </a:r>
          </a:p>
        </p:txBody>
      </p:sp>
      <p:sp>
        <p:nvSpPr>
          <p:cNvPr id="72710" name="Text Box 6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1371600" y="3962400"/>
            <a:ext cx="2698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§"/>
            </a:pPr>
            <a:r>
              <a:rPr lang="en-US" altLang="zh-CN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2.4 </a:t>
            </a: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柯西公式</a:t>
            </a:r>
          </a:p>
        </p:txBody>
      </p:sp>
      <p:sp>
        <p:nvSpPr>
          <p:cNvPr id="72711" name="Text Box 7">
            <a:hlinkClick r:id="rId6" action="ppaction://hlinksldjump"/>
          </p:cNvPr>
          <p:cNvSpPr txBox="1">
            <a:spLocks noChangeArrowheads="1"/>
          </p:cNvSpPr>
          <p:nvPr/>
        </p:nvSpPr>
        <p:spPr bwMode="auto">
          <a:xfrm>
            <a:off x="1371600" y="1981200"/>
            <a:ext cx="34194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§2.1 </a:t>
            </a: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复变函数积分</a:t>
            </a:r>
          </a:p>
        </p:txBody>
      </p:sp>
    </p:spTree>
  </p:cSld>
  <p:clrMapOvr>
    <a:masterClrMapping/>
  </p:clrMapOvr>
  <p:transition>
    <p:random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32"/>
          <p:cNvSpPr>
            <a:spLocks noChangeArrowheads="1"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effectLst/>
          <a:scene3d>
            <a:camera prst="legacyPerspectiveBottom"/>
            <a:lightRig rig="legacyFlat3" dir="t"/>
          </a:scene3d>
          <a:sp3d extrusionH="1801800" prstMaterial="legacyPlastic">
            <a:bevelT w="13500" h="13500" prst="angle"/>
            <a:bevelB w="13500" h="13500" prst="angle"/>
            <a:extrusionClr>
              <a:schemeClr val="hlink"/>
            </a:extrusionClr>
            <a:contourClr>
              <a:schemeClr val="hlink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4755" name="Line 5"/>
          <p:cNvSpPr>
            <a:spLocks noChangeShapeType="1"/>
          </p:cNvSpPr>
          <p:nvPr/>
        </p:nvSpPr>
        <p:spPr bwMode="auto">
          <a:xfrm>
            <a:off x="4191000" y="914400"/>
            <a:ext cx="76200" cy="30480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756" name="Rectangle 6"/>
          <p:cNvSpPr>
            <a:spLocks noChangeArrowheads="1"/>
          </p:cNvSpPr>
          <p:nvPr/>
        </p:nvSpPr>
        <p:spPr bwMode="auto">
          <a:xfrm>
            <a:off x="4267200" y="1143000"/>
            <a:ext cx="885825" cy="95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man Old Style" panose="02050604050505020204" pitchFamily="18" charset="0"/>
              </a:rPr>
              <a:t>作和</a:t>
            </a:r>
          </a:p>
        </p:txBody>
      </p:sp>
      <p:grpSp>
        <p:nvGrpSpPr>
          <p:cNvPr id="74757" name="Group 28"/>
          <p:cNvGrpSpPr>
            <a:grpSpLocks/>
          </p:cNvGrpSpPr>
          <p:nvPr/>
        </p:nvGrpSpPr>
        <p:grpSpPr bwMode="auto">
          <a:xfrm>
            <a:off x="401638" y="1177925"/>
            <a:ext cx="3625850" cy="2784475"/>
            <a:chOff x="253" y="502"/>
            <a:chExt cx="2284" cy="1754"/>
          </a:xfrm>
        </p:grpSpPr>
        <p:sp>
          <p:nvSpPr>
            <p:cNvPr id="74781" name="Line 4"/>
            <p:cNvSpPr>
              <a:spLocks noChangeShapeType="1"/>
            </p:cNvSpPr>
            <p:nvPr/>
          </p:nvSpPr>
          <p:spPr bwMode="auto">
            <a:xfrm flipV="1">
              <a:off x="384" y="1872"/>
              <a:ext cx="2112" cy="1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782" name="Line 7"/>
            <p:cNvSpPr>
              <a:spLocks noChangeShapeType="1"/>
            </p:cNvSpPr>
            <p:nvPr/>
          </p:nvSpPr>
          <p:spPr bwMode="auto">
            <a:xfrm flipV="1">
              <a:off x="624" y="528"/>
              <a:ext cx="0" cy="1728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74783" name="Object 8"/>
            <p:cNvGraphicFramePr>
              <a:graphicFrameLocks noChangeAspect="1"/>
            </p:cNvGraphicFramePr>
            <p:nvPr/>
          </p:nvGraphicFramePr>
          <p:xfrm>
            <a:off x="2304" y="1610"/>
            <a:ext cx="233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565" name="公式" r:id="rId4" imgW="68474" imgH="61086" progId="Equation.3">
                    <p:embed/>
                  </p:oleObj>
                </mc:Choice>
                <mc:Fallback>
                  <p:oleObj name="公式" r:id="rId4" imgW="68474" imgH="61086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04" y="1610"/>
                          <a:ext cx="233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4784" name="Object 9"/>
            <p:cNvGraphicFramePr>
              <a:graphicFrameLocks noChangeAspect="1"/>
            </p:cNvGraphicFramePr>
            <p:nvPr/>
          </p:nvGraphicFramePr>
          <p:xfrm>
            <a:off x="253" y="502"/>
            <a:ext cx="270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566" name="公式" r:id="rId6" imgW="68474" imgH="83993" progId="Equation.3">
                    <p:embed/>
                  </p:oleObj>
                </mc:Choice>
                <mc:Fallback>
                  <p:oleObj name="公式" r:id="rId6" imgW="68474" imgH="83993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3" y="502"/>
                          <a:ext cx="270" cy="2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4758" name="Line 10"/>
          <p:cNvSpPr>
            <a:spLocks noChangeShapeType="1"/>
          </p:cNvSpPr>
          <p:nvPr/>
        </p:nvSpPr>
        <p:spPr bwMode="auto">
          <a:xfrm flipH="1">
            <a:off x="0" y="39624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759" name="Rectangle 11"/>
          <p:cNvSpPr>
            <a:spLocks noChangeArrowheads="1"/>
          </p:cNvSpPr>
          <p:nvPr/>
        </p:nvSpPr>
        <p:spPr bwMode="auto">
          <a:xfrm>
            <a:off x="4343400" y="2133600"/>
            <a:ext cx="9080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man Old Style" panose="02050604050505020204" pitchFamily="18" charset="0"/>
              </a:rPr>
              <a:t>记：</a:t>
            </a:r>
          </a:p>
        </p:txBody>
      </p:sp>
      <p:sp>
        <p:nvSpPr>
          <p:cNvPr id="74760" name="Text Box 12">
            <a:hlinkClick r:id="rId8" action="ppaction://hlinksldjump"/>
          </p:cNvPr>
          <p:cNvSpPr txBox="1">
            <a:spLocks noChangeArrowheads="1"/>
          </p:cNvSpPr>
          <p:nvPr/>
        </p:nvSpPr>
        <p:spPr bwMode="auto">
          <a:xfrm>
            <a:off x="3124200" y="0"/>
            <a:ext cx="34067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§2.1 </a:t>
            </a: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复变函数积分</a:t>
            </a:r>
          </a:p>
        </p:txBody>
      </p:sp>
      <p:grpSp>
        <p:nvGrpSpPr>
          <p:cNvPr id="74761" name="Group 27"/>
          <p:cNvGrpSpPr>
            <a:grpSpLocks/>
          </p:cNvGrpSpPr>
          <p:nvPr/>
        </p:nvGrpSpPr>
        <p:grpSpPr bwMode="auto">
          <a:xfrm>
            <a:off x="990600" y="1066800"/>
            <a:ext cx="2420938" cy="2119313"/>
            <a:chOff x="624" y="432"/>
            <a:chExt cx="1525" cy="1335"/>
          </a:xfrm>
        </p:grpSpPr>
        <p:sp>
          <p:nvSpPr>
            <p:cNvPr id="74778" name="Rectangle 3"/>
            <p:cNvSpPr>
              <a:spLocks noChangeArrowheads="1"/>
            </p:cNvSpPr>
            <p:nvPr/>
          </p:nvSpPr>
          <p:spPr bwMode="auto">
            <a:xfrm>
              <a:off x="624" y="1440"/>
              <a:ext cx="277" cy="32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 b="1" i="1">
                  <a:solidFill>
                    <a:srgbClr val="000000"/>
                  </a:solidFill>
                  <a:latin typeface="Bookman Old Style" panose="02050604050505020204" pitchFamily="18" charset="0"/>
                </a:rPr>
                <a:t>A</a:t>
              </a:r>
              <a:endParaRPr lang="en-US" altLang="zh-CN" sz="2800" b="1">
                <a:solidFill>
                  <a:srgbClr val="0000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74779" name="Freeform 13"/>
            <p:cNvSpPr>
              <a:spLocks/>
            </p:cNvSpPr>
            <p:nvPr/>
          </p:nvSpPr>
          <p:spPr bwMode="auto">
            <a:xfrm>
              <a:off x="936" y="720"/>
              <a:ext cx="1080" cy="768"/>
            </a:xfrm>
            <a:custGeom>
              <a:avLst/>
              <a:gdLst>
                <a:gd name="T0" fmla="*/ 24 w 1080"/>
                <a:gd name="T1" fmla="*/ 768 h 768"/>
                <a:gd name="T2" fmla="*/ 120 w 1080"/>
                <a:gd name="T3" fmla="*/ 384 h 768"/>
                <a:gd name="T4" fmla="*/ 744 w 1080"/>
                <a:gd name="T5" fmla="*/ 240 h 768"/>
                <a:gd name="T6" fmla="*/ 1080 w 1080"/>
                <a:gd name="T7" fmla="*/ 0 h 76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80" h="768">
                  <a:moveTo>
                    <a:pt x="24" y="768"/>
                  </a:moveTo>
                  <a:cubicBezTo>
                    <a:pt x="12" y="620"/>
                    <a:pt x="0" y="472"/>
                    <a:pt x="120" y="384"/>
                  </a:cubicBezTo>
                  <a:cubicBezTo>
                    <a:pt x="240" y="296"/>
                    <a:pt x="584" y="304"/>
                    <a:pt x="744" y="240"/>
                  </a:cubicBezTo>
                  <a:cubicBezTo>
                    <a:pt x="904" y="176"/>
                    <a:pt x="992" y="88"/>
                    <a:pt x="1080" y="0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780" name="Rectangle 14"/>
            <p:cNvSpPr>
              <a:spLocks noChangeArrowheads="1"/>
            </p:cNvSpPr>
            <p:nvPr/>
          </p:nvSpPr>
          <p:spPr bwMode="auto">
            <a:xfrm>
              <a:off x="1872" y="432"/>
              <a:ext cx="277" cy="32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 b="1" i="1">
                  <a:solidFill>
                    <a:srgbClr val="000000"/>
                  </a:solidFill>
                  <a:latin typeface="Bookman Old Style" panose="02050604050505020204" pitchFamily="18" charset="0"/>
                </a:rPr>
                <a:t>B</a:t>
              </a:r>
              <a:endParaRPr lang="en-US" altLang="zh-CN" sz="2800" b="1">
                <a:solidFill>
                  <a:srgbClr val="000000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74762" name="Group 30"/>
          <p:cNvGrpSpPr>
            <a:grpSpLocks/>
          </p:cNvGrpSpPr>
          <p:nvPr/>
        </p:nvGrpSpPr>
        <p:grpSpPr bwMode="auto">
          <a:xfrm>
            <a:off x="2286000" y="1828800"/>
            <a:ext cx="492125" cy="704850"/>
            <a:chOff x="1440" y="912"/>
            <a:chExt cx="310" cy="444"/>
          </a:xfrm>
        </p:grpSpPr>
        <p:sp>
          <p:nvSpPr>
            <p:cNvPr id="74776" name="Oval 17"/>
            <p:cNvSpPr>
              <a:spLocks noChangeArrowheads="1"/>
            </p:cNvSpPr>
            <p:nvPr/>
          </p:nvSpPr>
          <p:spPr bwMode="auto">
            <a:xfrm>
              <a:off x="1536" y="912"/>
              <a:ext cx="48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74777" name="Object 19"/>
            <p:cNvGraphicFramePr>
              <a:graphicFrameLocks noChangeAspect="1"/>
            </p:cNvGraphicFramePr>
            <p:nvPr/>
          </p:nvGraphicFramePr>
          <p:xfrm>
            <a:off x="1440" y="996"/>
            <a:ext cx="310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567" name="公式" r:id="rId9" imgW="106751" imgH="137019" progId="Equation.3">
                    <p:embed/>
                  </p:oleObj>
                </mc:Choice>
                <mc:Fallback>
                  <p:oleObj name="公式" r:id="rId9" imgW="106751" imgH="137019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0" y="996"/>
                          <a:ext cx="310" cy="3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4763" name="Group 31"/>
          <p:cNvGrpSpPr>
            <a:grpSpLocks/>
          </p:cNvGrpSpPr>
          <p:nvPr/>
        </p:nvGrpSpPr>
        <p:grpSpPr bwMode="auto">
          <a:xfrm>
            <a:off x="1428750" y="1123950"/>
            <a:ext cx="2417763" cy="2095500"/>
            <a:chOff x="900" y="468"/>
            <a:chExt cx="1523" cy="1320"/>
          </a:xfrm>
        </p:grpSpPr>
        <p:sp>
          <p:nvSpPr>
            <p:cNvPr id="74769" name="Oval 15"/>
            <p:cNvSpPr>
              <a:spLocks noChangeArrowheads="1"/>
            </p:cNvSpPr>
            <p:nvPr/>
          </p:nvSpPr>
          <p:spPr bwMode="auto">
            <a:xfrm>
              <a:off x="1296" y="960"/>
              <a:ext cx="48" cy="96"/>
            </a:xfrm>
            <a:prstGeom prst="ellipse">
              <a:avLst/>
            </a:prstGeom>
            <a:solidFill>
              <a:srgbClr val="66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4770" name="Oval 16"/>
            <p:cNvSpPr>
              <a:spLocks noChangeArrowheads="1"/>
            </p:cNvSpPr>
            <p:nvPr/>
          </p:nvSpPr>
          <p:spPr bwMode="auto">
            <a:xfrm>
              <a:off x="1776" y="816"/>
              <a:ext cx="48" cy="96"/>
            </a:xfrm>
            <a:prstGeom prst="ellipse">
              <a:avLst/>
            </a:prstGeom>
            <a:solidFill>
              <a:srgbClr val="66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74771" name="Group 29"/>
            <p:cNvGrpSpPr>
              <a:grpSpLocks/>
            </p:cNvGrpSpPr>
            <p:nvPr/>
          </p:nvGrpSpPr>
          <p:grpSpPr bwMode="auto">
            <a:xfrm>
              <a:off x="900" y="468"/>
              <a:ext cx="1523" cy="1320"/>
              <a:chOff x="900" y="468"/>
              <a:chExt cx="1523" cy="1320"/>
            </a:xfrm>
          </p:grpSpPr>
          <p:graphicFrame>
            <p:nvGraphicFramePr>
              <p:cNvPr id="74772" name="Object 2"/>
              <p:cNvGraphicFramePr>
                <a:graphicFrameLocks noChangeAspect="1"/>
              </p:cNvGraphicFramePr>
              <p:nvPr/>
            </p:nvGraphicFramePr>
            <p:xfrm>
              <a:off x="900" y="593"/>
              <a:ext cx="504" cy="3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4568" name="公式" r:id="rId11" imgW="213502" imgH="137019" progId="Equation.3">
                      <p:embed/>
                    </p:oleObj>
                  </mc:Choice>
                  <mc:Fallback>
                    <p:oleObj name="公式" r:id="rId11" imgW="213502" imgH="137019" progId="Equation.3">
                      <p:embed/>
                      <p:pic>
                        <p:nvPicPr>
                          <p:cNvPr id="0" name="Object 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00" y="593"/>
                            <a:ext cx="504" cy="36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tx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4773" name="Object 18"/>
              <p:cNvGraphicFramePr>
                <a:graphicFrameLocks noChangeAspect="1"/>
              </p:cNvGraphicFramePr>
              <p:nvPr/>
            </p:nvGraphicFramePr>
            <p:xfrm>
              <a:off x="1776" y="852"/>
              <a:ext cx="310" cy="3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4569" name="公式" r:id="rId13" imgW="106751" imgH="137019" progId="Equation.3">
                      <p:embed/>
                    </p:oleObj>
                  </mc:Choice>
                  <mc:Fallback>
                    <p:oleObj name="公式" r:id="rId13" imgW="106751" imgH="137019" progId="Equation.3">
                      <p:embed/>
                      <p:pic>
                        <p:nvPicPr>
                          <p:cNvPr id="0" name="Object 1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76" y="852"/>
                            <a:ext cx="310" cy="36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tx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4774" name="Object 20"/>
              <p:cNvGraphicFramePr>
                <a:graphicFrameLocks noChangeAspect="1"/>
              </p:cNvGraphicFramePr>
              <p:nvPr/>
            </p:nvGraphicFramePr>
            <p:xfrm>
              <a:off x="1008" y="1428"/>
              <a:ext cx="287" cy="3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4570" name="公式" r:id="rId15" imgW="99095" imgH="137019" progId="Equation.3">
                      <p:embed/>
                    </p:oleObj>
                  </mc:Choice>
                  <mc:Fallback>
                    <p:oleObj name="公式" r:id="rId15" imgW="99095" imgH="137019" progId="Equation.3">
                      <p:embed/>
                      <p:pic>
                        <p:nvPicPr>
                          <p:cNvPr id="0" name="Object 2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08" y="1428"/>
                            <a:ext cx="287" cy="36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tx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4775" name="Object 21"/>
              <p:cNvGraphicFramePr>
                <a:graphicFrameLocks noChangeAspect="1"/>
              </p:cNvGraphicFramePr>
              <p:nvPr/>
            </p:nvGraphicFramePr>
            <p:xfrm>
              <a:off x="2112" y="468"/>
              <a:ext cx="311" cy="3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4571" name="公式" r:id="rId17" imgW="106751" imgH="137019" progId="Equation.3">
                      <p:embed/>
                    </p:oleObj>
                  </mc:Choice>
                  <mc:Fallback>
                    <p:oleObj name="公式" r:id="rId17" imgW="106751" imgH="137019" progId="Equation.3">
                      <p:embed/>
                      <p:pic>
                        <p:nvPicPr>
                          <p:cNvPr id="0" name="Object 2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112" y="468"/>
                            <a:ext cx="311" cy="36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tx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74764" name="Object 22"/>
          <p:cNvGraphicFramePr>
            <a:graphicFrameLocks noChangeAspect="1"/>
          </p:cNvGraphicFramePr>
          <p:nvPr/>
        </p:nvGraphicFramePr>
        <p:xfrm>
          <a:off x="5391150" y="1219200"/>
          <a:ext cx="3478213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72" name="公式" r:id="rId19" imgW="1097280" imgH="289733" progId="Equation.3">
                  <p:embed/>
                </p:oleObj>
              </mc:Choice>
              <mc:Fallback>
                <p:oleObj name="公式" r:id="rId19" imgW="1097280" imgH="289733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1150" y="1219200"/>
                        <a:ext cx="3478213" cy="893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65" name="Object 23"/>
          <p:cNvGraphicFramePr>
            <a:graphicFrameLocks noChangeAspect="1"/>
          </p:cNvGraphicFramePr>
          <p:nvPr/>
        </p:nvGraphicFramePr>
        <p:xfrm>
          <a:off x="4673600" y="2727325"/>
          <a:ext cx="4344988" cy="96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73" name="公式" r:id="rId21" imgW="1706738" imgH="319851" progId="Equation.3">
                  <p:embed/>
                </p:oleObj>
              </mc:Choice>
              <mc:Fallback>
                <p:oleObj name="公式" r:id="rId21" imgW="1706738" imgH="319851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3600" y="2727325"/>
                        <a:ext cx="4344988" cy="960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66" name="Object 24"/>
          <p:cNvGraphicFramePr>
            <a:graphicFrameLocks noChangeAspect="1"/>
          </p:cNvGraphicFramePr>
          <p:nvPr/>
        </p:nvGraphicFramePr>
        <p:xfrm>
          <a:off x="487363" y="6292850"/>
          <a:ext cx="67087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74" name="公式" r:id="rId23" imgW="2080154" imgH="129383" progId="Equation.3">
                  <p:embed/>
                </p:oleObj>
              </mc:Choice>
              <mc:Fallback>
                <p:oleObj name="公式" r:id="rId23" imgW="2080154" imgH="129383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363" y="6292850"/>
                        <a:ext cx="6708775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67" name="Object 25"/>
          <p:cNvGraphicFramePr>
            <a:graphicFrameLocks noChangeAspect="1"/>
          </p:cNvGraphicFramePr>
          <p:nvPr/>
        </p:nvGraphicFramePr>
        <p:xfrm>
          <a:off x="1849438" y="4686300"/>
          <a:ext cx="68929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75" name="公式" r:id="rId25" imgW="2560320" imgH="129383" progId="Equation.3">
                  <p:embed/>
                </p:oleObj>
              </mc:Choice>
              <mc:Fallback>
                <p:oleObj name="公式" r:id="rId25" imgW="2560320" imgH="129383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9438" y="4686300"/>
                        <a:ext cx="6892925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68" name="Object 26"/>
          <p:cNvGraphicFramePr>
            <a:graphicFrameLocks noChangeAspect="1"/>
          </p:cNvGraphicFramePr>
          <p:nvPr/>
        </p:nvGraphicFramePr>
        <p:xfrm>
          <a:off x="471488" y="5238750"/>
          <a:ext cx="8201025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76" name="公式" r:id="rId27" imgW="3147237" imgH="251554" progId="Equation.3">
                  <p:embed/>
                </p:oleObj>
              </mc:Choice>
              <mc:Fallback>
                <p:oleObj name="公式" r:id="rId27" imgW="3147237" imgH="251554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488" y="5238750"/>
                        <a:ext cx="8201025" cy="915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6" name="对象 1"/>
          <p:cNvGraphicFramePr>
            <a:graphicFrameLocks noChangeAspect="1"/>
          </p:cNvGraphicFramePr>
          <p:nvPr/>
        </p:nvGraphicFramePr>
        <p:xfrm>
          <a:off x="900113" y="1196975"/>
          <a:ext cx="4059237" cy="194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0" name="Equation" r:id="rId3" imgW="901309" imgH="431613" progId="Equation.DSMT4">
                  <p:embed/>
                </p:oleObj>
              </mc:Choice>
              <mc:Fallback>
                <p:oleObj name="Equation" r:id="rId3" imgW="901309" imgH="431613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196975"/>
                        <a:ext cx="4059237" cy="1944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Line 1026"/>
          <p:cNvSpPr>
            <a:spLocks noChangeShapeType="1"/>
          </p:cNvSpPr>
          <p:nvPr/>
        </p:nvSpPr>
        <p:spPr bwMode="auto">
          <a:xfrm>
            <a:off x="4495800" y="0"/>
            <a:ext cx="0" cy="21336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803" name="Rectangle 1027"/>
          <p:cNvSpPr>
            <a:spLocks noChangeArrowheads="1"/>
          </p:cNvSpPr>
          <p:nvPr/>
        </p:nvSpPr>
        <p:spPr bwMode="auto">
          <a:xfrm>
            <a:off x="0" y="0"/>
            <a:ext cx="3505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</a:rPr>
              <a:t>例：计算积分</a:t>
            </a:r>
          </a:p>
        </p:txBody>
      </p:sp>
      <p:graphicFrame>
        <p:nvGraphicFramePr>
          <p:cNvPr id="76804" name="Object 1028"/>
          <p:cNvGraphicFramePr>
            <a:graphicFrameLocks noChangeAspect="1"/>
          </p:cNvGraphicFramePr>
          <p:nvPr/>
        </p:nvGraphicFramePr>
        <p:xfrm>
          <a:off x="2451100" y="-17463"/>
          <a:ext cx="1309688" cy="847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899" name="公式" r:id="rId3" imgW="411693" imgH="251554" progId="Equation.3">
                  <p:embed/>
                </p:oleObj>
              </mc:Choice>
              <mc:Fallback>
                <p:oleObj name="公式" r:id="rId3" imgW="411693" imgH="251554" progId="Equation.3">
                  <p:embed/>
                  <p:pic>
                    <p:nvPicPr>
                      <p:cNvPr id="0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1100" y="-17463"/>
                        <a:ext cx="1309688" cy="8477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5" name="Object 10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897569"/>
              </p:ext>
            </p:extLst>
          </p:nvPr>
        </p:nvGraphicFramePr>
        <p:xfrm>
          <a:off x="7153514" y="407684"/>
          <a:ext cx="542180" cy="433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900" name="Equation" r:id="rId5" imgW="279360" imgH="177480" progId="Equation.DSMT4">
                  <p:embed/>
                </p:oleObj>
              </mc:Choice>
              <mc:Fallback>
                <p:oleObj name="Equation" r:id="rId5" imgW="279360" imgH="177480" progId="Equation.DSMT4">
                  <p:embed/>
                  <p:pic>
                    <p:nvPicPr>
                      <p:cNvPr id="0" name="Object 10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3514" y="407684"/>
                        <a:ext cx="542180" cy="4330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06" name="Line 1032"/>
          <p:cNvSpPr>
            <a:spLocks noChangeShapeType="1"/>
          </p:cNvSpPr>
          <p:nvPr/>
        </p:nvSpPr>
        <p:spPr bwMode="auto">
          <a:xfrm flipV="1">
            <a:off x="4978400" y="1524000"/>
            <a:ext cx="3175000" cy="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807" name="Line 1033"/>
          <p:cNvSpPr>
            <a:spLocks noChangeShapeType="1"/>
          </p:cNvSpPr>
          <p:nvPr/>
        </p:nvSpPr>
        <p:spPr bwMode="auto">
          <a:xfrm flipV="1">
            <a:off x="5283200" y="0"/>
            <a:ext cx="50800" cy="17526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808" name="Line 1034"/>
          <p:cNvSpPr>
            <a:spLocks noChangeShapeType="1"/>
          </p:cNvSpPr>
          <p:nvPr/>
        </p:nvSpPr>
        <p:spPr bwMode="auto">
          <a:xfrm flipV="1">
            <a:off x="5334000" y="685800"/>
            <a:ext cx="1701800" cy="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76809" name="Object 1037"/>
          <p:cNvGraphicFramePr>
            <a:graphicFrameLocks noChangeAspect="1"/>
          </p:cNvGraphicFramePr>
          <p:nvPr/>
        </p:nvGraphicFramePr>
        <p:xfrm>
          <a:off x="6823075" y="258763"/>
          <a:ext cx="250825" cy="33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901" name="公式" r:id="rId7" imgW="60818" imgH="83993" progId="Equation.3">
                  <p:embed/>
                </p:oleObj>
              </mc:Choice>
              <mc:Fallback>
                <p:oleObj name="公式" r:id="rId7" imgW="60818" imgH="83993" progId="Equation.3">
                  <p:embed/>
                  <p:pic>
                    <p:nvPicPr>
                      <p:cNvPr id="0" name="Object 10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3075" y="258763"/>
                        <a:ext cx="250825" cy="33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10" name="Object 1038"/>
          <p:cNvGraphicFramePr>
            <a:graphicFrameLocks noChangeAspect="1"/>
          </p:cNvGraphicFramePr>
          <p:nvPr/>
        </p:nvGraphicFramePr>
        <p:xfrm>
          <a:off x="8153400" y="1554163"/>
          <a:ext cx="277813" cy="28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902" name="公式" r:id="rId9" imgW="68474" imgH="61086" progId="Equation.3">
                  <p:embed/>
                </p:oleObj>
              </mc:Choice>
              <mc:Fallback>
                <p:oleObj name="公式" r:id="rId9" imgW="68474" imgH="61086" progId="Equation.3">
                  <p:embed/>
                  <p:pic>
                    <p:nvPicPr>
                      <p:cNvPr id="0" name="Object 10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3400" y="1554163"/>
                        <a:ext cx="277813" cy="280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11" name="Object 1039"/>
          <p:cNvGraphicFramePr>
            <a:graphicFrameLocks noChangeAspect="1"/>
          </p:cNvGraphicFramePr>
          <p:nvPr/>
        </p:nvGraphicFramePr>
        <p:xfrm>
          <a:off x="4821238" y="34925"/>
          <a:ext cx="42862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903" name="公式" r:id="rId11" imgW="68474" imgH="83993" progId="Equation.3">
                  <p:embed/>
                </p:oleObj>
              </mc:Choice>
              <mc:Fallback>
                <p:oleObj name="公式" r:id="rId11" imgW="68474" imgH="83993" progId="Equation.3">
                  <p:embed/>
                  <p:pic>
                    <p:nvPicPr>
                      <p:cNvPr id="0" name="Object 10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1238" y="34925"/>
                        <a:ext cx="428625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12" name="Line 1040"/>
          <p:cNvSpPr>
            <a:spLocks noChangeShapeType="1"/>
          </p:cNvSpPr>
          <p:nvPr/>
        </p:nvSpPr>
        <p:spPr bwMode="auto">
          <a:xfrm flipH="1">
            <a:off x="0" y="3124200"/>
            <a:ext cx="9144000" cy="76200"/>
          </a:xfrm>
          <a:prstGeom prst="line">
            <a:avLst/>
          </a:prstGeom>
          <a:noFill/>
          <a:ln w="12700">
            <a:solidFill>
              <a:srgbClr val="66FF66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813" name="Line 1041"/>
          <p:cNvSpPr>
            <a:spLocks noChangeShapeType="1"/>
          </p:cNvSpPr>
          <p:nvPr/>
        </p:nvSpPr>
        <p:spPr bwMode="auto">
          <a:xfrm flipH="1">
            <a:off x="5257800" y="1524000"/>
            <a:ext cx="1676400" cy="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814" name="Line 1042"/>
          <p:cNvSpPr>
            <a:spLocks noChangeShapeType="1"/>
          </p:cNvSpPr>
          <p:nvPr/>
        </p:nvSpPr>
        <p:spPr bwMode="auto">
          <a:xfrm flipH="1">
            <a:off x="4495800" y="2133600"/>
            <a:ext cx="464820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815" name="Oval 1043"/>
          <p:cNvSpPr>
            <a:spLocks noChangeArrowheads="1"/>
          </p:cNvSpPr>
          <p:nvPr/>
        </p:nvSpPr>
        <p:spPr bwMode="auto">
          <a:xfrm>
            <a:off x="7010400" y="609600"/>
            <a:ext cx="76200" cy="1524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76816" name="Object 1044"/>
          <p:cNvGraphicFramePr>
            <a:graphicFrameLocks noChangeAspect="1"/>
          </p:cNvGraphicFramePr>
          <p:nvPr/>
        </p:nvGraphicFramePr>
        <p:xfrm>
          <a:off x="6832600" y="1633538"/>
          <a:ext cx="233363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904" name="公式" r:id="rId13" imgW="30622" imgH="83993" progId="Equation.3">
                  <p:embed/>
                </p:oleObj>
              </mc:Choice>
              <mc:Fallback>
                <p:oleObj name="公式" r:id="rId13" imgW="30622" imgH="83993" progId="Equation.3">
                  <p:embed/>
                  <p:pic>
                    <p:nvPicPr>
                      <p:cNvPr id="0" name="Object 10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2600" y="1633538"/>
                        <a:ext cx="233363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17" name="Object 1045"/>
          <p:cNvGraphicFramePr>
            <a:graphicFrameLocks noChangeAspect="1"/>
          </p:cNvGraphicFramePr>
          <p:nvPr/>
        </p:nvGraphicFramePr>
        <p:xfrm>
          <a:off x="4937125" y="566738"/>
          <a:ext cx="266700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905" name="公式" r:id="rId15" imgW="45933" imgH="83993" progId="Equation.3">
                  <p:embed/>
                </p:oleObj>
              </mc:Choice>
              <mc:Fallback>
                <p:oleObj name="公式" r:id="rId15" imgW="45933" imgH="83993" progId="Equation.3">
                  <p:embed/>
                  <p:pic>
                    <p:nvPicPr>
                      <p:cNvPr id="0" name="Object 10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7125" y="566738"/>
                        <a:ext cx="266700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18" name="Line 1046"/>
          <p:cNvSpPr>
            <a:spLocks noChangeShapeType="1"/>
          </p:cNvSpPr>
          <p:nvPr/>
        </p:nvSpPr>
        <p:spPr bwMode="auto">
          <a:xfrm flipH="1" flipV="1">
            <a:off x="7010400" y="762000"/>
            <a:ext cx="0" cy="7620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819" name="Rectangle 1047"/>
          <p:cNvSpPr>
            <a:spLocks noChangeArrowheads="1"/>
          </p:cNvSpPr>
          <p:nvPr/>
        </p:nvSpPr>
        <p:spPr bwMode="auto">
          <a:xfrm>
            <a:off x="0" y="838200"/>
            <a:ext cx="4343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</a:rPr>
              <a:t>分别沿路径</a:t>
            </a: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</a:rPr>
              <a:t>(1)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</a:rPr>
              <a:t>和</a:t>
            </a: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</a:rPr>
              <a:t>(2),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</a:rPr>
              <a:t>如图</a:t>
            </a:r>
          </a:p>
        </p:txBody>
      </p:sp>
      <p:sp>
        <p:nvSpPr>
          <p:cNvPr id="76820" name="Text Box 1048"/>
          <p:cNvSpPr txBox="1">
            <a:spLocks noChangeArrowheads="1"/>
          </p:cNvSpPr>
          <p:nvPr/>
        </p:nvSpPr>
        <p:spPr bwMode="auto">
          <a:xfrm>
            <a:off x="5791200" y="152400"/>
            <a:ext cx="600075" cy="5191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</a:rPr>
              <a:t>(1)</a:t>
            </a:r>
          </a:p>
        </p:txBody>
      </p:sp>
      <p:sp>
        <p:nvSpPr>
          <p:cNvPr id="76821" name="Text Box 1049"/>
          <p:cNvSpPr txBox="1">
            <a:spLocks noChangeArrowheads="1"/>
          </p:cNvSpPr>
          <p:nvPr/>
        </p:nvSpPr>
        <p:spPr bwMode="auto">
          <a:xfrm>
            <a:off x="6096000" y="1066800"/>
            <a:ext cx="600075" cy="5191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</a:rPr>
              <a:t>(2)</a:t>
            </a:r>
          </a:p>
        </p:txBody>
      </p:sp>
      <p:sp>
        <p:nvSpPr>
          <p:cNvPr id="76822" name="Rectangle 1050"/>
          <p:cNvSpPr>
            <a:spLocks noChangeArrowheads="1"/>
          </p:cNvSpPr>
          <p:nvPr/>
        </p:nvSpPr>
        <p:spPr bwMode="auto">
          <a:xfrm>
            <a:off x="0" y="1524000"/>
            <a:ext cx="685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</a:rPr>
              <a:t>解</a:t>
            </a:r>
          </a:p>
        </p:txBody>
      </p:sp>
      <p:sp>
        <p:nvSpPr>
          <p:cNvPr id="76823" name="Rectangle 1053"/>
          <p:cNvSpPr>
            <a:spLocks noChangeArrowheads="1"/>
          </p:cNvSpPr>
          <p:nvPr/>
        </p:nvSpPr>
        <p:spPr bwMode="auto">
          <a:xfrm>
            <a:off x="0" y="3429000"/>
            <a:ext cx="685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</a:rPr>
              <a:t>(1)</a:t>
            </a:r>
          </a:p>
        </p:txBody>
      </p:sp>
      <p:graphicFrame>
        <p:nvGraphicFramePr>
          <p:cNvPr id="76824" name="Object 1054"/>
          <p:cNvGraphicFramePr>
            <a:graphicFrameLocks noChangeAspect="1"/>
          </p:cNvGraphicFramePr>
          <p:nvPr/>
        </p:nvGraphicFramePr>
        <p:xfrm>
          <a:off x="4841875" y="1630363"/>
          <a:ext cx="250825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906" name="公式" r:id="rId17" imgW="60818" imgH="83993" progId="Equation.3">
                  <p:embed/>
                </p:oleObj>
              </mc:Choice>
              <mc:Fallback>
                <p:oleObj name="公式" r:id="rId17" imgW="60818" imgH="83993" progId="Equation.3">
                  <p:embed/>
                  <p:pic>
                    <p:nvPicPr>
                      <p:cNvPr id="0" name="Object 10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1875" y="1630363"/>
                        <a:ext cx="250825" cy="33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25" name="Object 1055"/>
          <p:cNvGraphicFramePr>
            <a:graphicFrameLocks noChangeAspect="1"/>
          </p:cNvGraphicFramePr>
          <p:nvPr/>
        </p:nvGraphicFramePr>
        <p:xfrm>
          <a:off x="7042150" y="1101725"/>
          <a:ext cx="317500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907" name="公式" r:id="rId19" imgW="68474" imgH="83993" progId="Equation.3">
                  <p:embed/>
                </p:oleObj>
              </mc:Choice>
              <mc:Fallback>
                <p:oleObj name="公式" r:id="rId19" imgW="68474" imgH="83993" progId="Equation.3">
                  <p:embed/>
                  <p:pic>
                    <p:nvPicPr>
                      <p:cNvPr id="0" name="Object 10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2150" y="1101725"/>
                        <a:ext cx="317500" cy="385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26" name="Object 1057"/>
          <p:cNvGraphicFramePr>
            <a:graphicFrameLocks noChangeAspect="1"/>
          </p:cNvGraphicFramePr>
          <p:nvPr/>
        </p:nvGraphicFramePr>
        <p:xfrm>
          <a:off x="1266825" y="1646238"/>
          <a:ext cx="1274763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908" name="公式" r:id="rId21" imgW="449545" imgH="83993" progId="Equation.3">
                  <p:embed/>
                </p:oleObj>
              </mc:Choice>
              <mc:Fallback>
                <p:oleObj name="公式" r:id="rId21" imgW="449545" imgH="83993" progId="Equation.3">
                  <p:embed/>
                  <p:pic>
                    <p:nvPicPr>
                      <p:cNvPr id="0" name="Object 10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6825" y="1646238"/>
                        <a:ext cx="1274763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27" name="Object 1058"/>
          <p:cNvGraphicFramePr>
            <a:graphicFrameLocks noChangeAspect="1"/>
          </p:cNvGraphicFramePr>
          <p:nvPr/>
        </p:nvGraphicFramePr>
        <p:xfrm>
          <a:off x="1042988" y="2271713"/>
          <a:ext cx="3714750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909" name="公式" r:id="rId23" imgW="1287815" imgH="251554" progId="Equation.3">
                  <p:embed/>
                </p:oleObj>
              </mc:Choice>
              <mc:Fallback>
                <p:oleObj name="公式" r:id="rId23" imgW="1287815" imgH="251554" progId="Equation.3">
                  <p:embed/>
                  <p:pic>
                    <p:nvPicPr>
                      <p:cNvPr id="0" name="Object 10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271713"/>
                        <a:ext cx="3714750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28" name="Rectangle 1065"/>
          <p:cNvSpPr>
            <a:spLocks noChangeArrowheads="1"/>
          </p:cNvSpPr>
          <p:nvPr/>
        </p:nvSpPr>
        <p:spPr bwMode="auto">
          <a:xfrm>
            <a:off x="228600" y="5943600"/>
            <a:ext cx="8482013" cy="523875"/>
          </a:xfrm>
          <a:prstGeom prst="rect">
            <a:avLst/>
          </a:prstGeom>
          <a:solidFill>
            <a:srgbClr val="00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i="1">
                <a:solidFill>
                  <a:srgbClr val="000000"/>
                </a:solidFill>
                <a:latin typeface="Bookman Old Style" panose="02050604050505020204" pitchFamily="18" charset="0"/>
              </a:rPr>
              <a:t>由此可见，对于有些被积函数而言，积分与路径有关</a:t>
            </a:r>
          </a:p>
        </p:txBody>
      </p:sp>
      <p:graphicFrame>
        <p:nvGraphicFramePr>
          <p:cNvPr id="76829" name="Object 10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8705953"/>
              </p:ext>
            </p:extLst>
          </p:nvPr>
        </p:nvGraphicFramePr>
        <p:xfrm>
          <a:off x="551199" y="4536314"/>
          <a:ext cx="1613638" cy="73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910" name="Equation" r:id="rId25" imgW="672840" imgH="291960" progId="Equation.DSMT4">
                  <p:embed/>
                </p:oleObj>
              </mc:Choice>
              <mc:Fallback>
                <p:oleObj name="Equation" r:id="rId25" imgW="672840" imgH="291960" progId="Equation.DSMT4">
                  <p:embed/>
                  <p:pic>
                    <p:nvPicPr>
                      <p:cNvPr id="0" name="Object 10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199" y="4536314"/>
                        <a:ext cx="1613638" cy="73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30" name="Object 10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845158"/>
              </p:ext>
            </p:extLst>
          </p:nvPr>
        </p:nvGraphicFramePr>
        <p:xfrm>
          <a:off x="2082733" y="4190999"/>
          <a:ext cx="4865754" cy="11995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911" name="Equation" r:id="rId27" imgW="1993680" imgH="482400" progId="Equation.DSMT4">
                  <p:embed/>
                </p:oleObj>
              </mc:Choice>
              <mc:Fallback>
                <p:oleObj name="Equation" r:id="rId27" imgW="1993680" imgH="482400" progId="Equation.DSMT4">
                  <p:embed/>
                  <p:pic>
                    <p:nvPicPr>
                      <p:cNvPr id="0" name="Object 10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2733" y="4190999"/>
                        <a:ext cx="4865754" cy="11995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32" name="Line 1069"/>
          <p:cNvSpPr>
            <a:spLocks noChangeShapeType="1"/>
          </p:cNvSpPr>
          <p:nvPr/>
        </p:nvSpPr>
        <p:spPr bwMode="auto">
          <a:xfrm flipH="1">
            <a:off x="0" y="4267200"/>
            <a:ext cx="9144000" cy="76200"/>
          </a:xfrm>
          <a:prstGeom prst="line">
            <a:avLst/>
          </a:prstGeom>
          <a:noFill/>
          <a:ln w="12700">
            <a:solidFill>
              <a:srgbClr val="66FF66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833" name="Rectangle 1070"/>
          <p:cNvSpPr>
            <a:spLocks noChangeArrowheads="1"/>
          </p:cNvSpPr>
          <p:nvPr/>
        </p:nvSpPr>
        <p:spPr bwMode="auto">
          <a:xfrm>
            <a:off x="0" y="4572000"/>
            <a:ext cx="685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</a:rPr>
              <a:t>(2)</a:t>
            </a:r>
          </a:p>
        </p:txBody>
      </p:sp>
      <p:graphicFrame>
        <p:nvGraphicFramePr>
          <p:cNvPr id="38" name="Object 10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9260115"/>
              </p:ext>
            </p:extLst>
          </p:nvPr>
        </p:nvGraphicFramePr>
        <p:xfrm>
          <a:off x="524219" y="3384253"/>
          <a:ext cx="1613638" cy="73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912" name="Equation" r:id="rId29" imgW="672840" imgH="291960" progId="Equation.DSMT4">
                  <p:embed/>
                </p:oleObj>
              </mc:Choice>
              <mc:Fallback>
                <p:oleObj name="Equation" r:id="rId29" imgW="672840" imgH="291960" progId="Equation.DSMT4">
                  <p:embed/>
                  <p:pic>
                    <p:nvPicPr>
                      <p:cNvPr id="76829" name="Object 10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219" y="3384253"/>
                        <a:ext cx="1613638" cy="73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10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7160654"/>
              </p:ext>
            </p:extLst>
          </p:nvPr>
        </p:nvGraphicFramePr>
        <p:xfrm>
          <a:off x="2154238" y="3234234"/>
          <a:ext cx="3128962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913" name="Equation" r:id="rId30" imgW="1282680" imgH="393480" progId="Equation.DSMT4">
                  <p:embed/>
                </p:oleObj>
              </mc:Choice>
              <mc:Fallback>
                <p:oleObj name="Equation" r:id="rId30" imgW="1282680" imgH="393480" progId="Equation.DSMT4">
                  <p:embed/>
                  <p:pic>
                    <p:nvPicPr>
                      <p:cNvPr id="76830" name="Object 10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4238" y="3234234"/>
                        <a:ext cx="3128962" cy="979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Line 2"/>
          <p:cNvSpPr>
            <a:spLocks noChangeShapeType="1"/>
          </p:cNvSpPr>
          <p:nvPr/>
        </p:nvSpPr>
        <p:spPr bwMode="auto">
          <a:xfrm>
            <a:off x="4495800" y="0"/>
            <a:ext cx="0" cy="21336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27" name="Rectangle 3"/>
          <p:cNvSpPr>
            <a:spLocks noChangeArrowheads="1"/>
          </p:cNvSpPr>
          <p:nvPr/>
        </p:nvSpPr>
        <p:spPr bwMode="auto">
          <a:xfrm>
            <a:off x="0" y="0"/>
            <a:ext cx="3505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</a:rPr>
              <a:t>例：计算积分</a:t>
            </a:r>
          </a:p>
        </p:txBody>
      </p:sp>
      <p:graphicFrame>
        <p:nvGraphicFramePr>
          <p:cNvPr id="77828" name="Object 4"/>
          <p:cNvGraphicFramePr>
            <a:graphicFrameLocks noChangeAspect="1"/>
          </p:cNvGraphicFramePr>
          <p:nvPr/>
        </p:nvGraphicFramePr>
        <p:xfrm>
          <a:off x="2592388" y="-17463"/>
          <a:ext cx="1025525" cy="847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754" name="公式" r:id="rId3" imgW="320253" imgH="251554" progId="Equation.3">
                  <p:embed/>
                </p:oleObj>
              </mc:Choice>
              <mc:Fallback>
                <p:oleObj name="公式" r:id="rId3" imgW="320253" imgH="251554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2388" y="-17463"/>
                        <a:ext cx="1025525" cy="8477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29" name="Object 5"/>
          <p:cNvGraphicFramePr>
            <a:graphicFrameLocks noChangeAspect="1"/>
          </p:cNvGraphicFramePr>
          <p:nvPr/>
        </p:nvGraphicFramePr>
        <p:xfrm>
          <a:off x="931863" y="3862388"/>
          <a:ext cx="12033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755" name="公式" r:id="rId5" imgW="373415" imgH="106476" progId="Equation.3">
                  <p:embed/>
                </p:oleObj>
              </mc:Choice>
              <mc:Fallback>
                <p:oleObj name="公式" r:id="rId5" imgW="373415" imgH="106476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1863" y="3862388"/>
                        <a:ext cx="1203325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30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995781"/>
              </p:ext>
            </p:extLst>
          </p:nvPr>
        </p:nvGraphicFramePr>
        <p:xfrm>
          <a:off x="7156009" y="358774"/>
          <a:ext cx="678030" cy="4794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756" name="Equation" r:id="rId7" imgW="304560" imgH="177480" progId="Equation.DSMT4">
                  <p:embed/>
                </p:oleObj>
              </mc:Choice>
              <mc:Fallback>
                <p:oleObj name="Equation" r:id="rId7" imgW="304560" imgH="17748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6009" y="358774"/>
                        <a:ext cx="678030" cy="4794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31" name="Line 8"/>
          <p:cNvSpPr>
            <a:spLocks noChangeShapeType="1"/>
          </p:cNvSpPr>
          <p:nvPr/>
        </p:nvSpPr>
        <p:spPr bwMode="auto">
          <a:xfrm flipV="1">
            <a:off x="4978400" y="1524000"/>
            <a:ext cx="3175000" cy="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32" name="Line 9"/>
          <p:cNvSpPr>
            <a:spLocks noChangeShapeType="1"/>
          </p:cNvSpPr>
          <p:nvPr/>
        </p:nvSpPr>
        <p:spPr bwMode="auto">
          <a:xfrm flipV="1">
            <a:off x="5283200" y="0"/>
            <a:ext cx="50800" cy="17526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33" name="Line 10"/>
          <p:cNvSpPr>
            <a:spLocks noChangeShapeType="1"/>
          </p:cNvSpPr>
          <p:nvPr/>
        </p:nvSpPr>
        <p:spPr bwMode="auto">
          <a:xfrm flipV="1">
            <a:off x="5207000" y="685800"/>
            <a:ext cx="1828800" cy="8382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34" name="Line 11"/>
          <p:cNvSpPr>
            <a:spLocks noChangeShapeType="1"/>
          </p:cNvSpPr>
          <p:nvPr/>
        </p:nvSpPr>
        <p:spPr bwMode="auto">
          <a:xfrm>
            <a:off x="5359400" y="685800"/>
            <a:ext cx="167640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35" name="Line 12"/>
          <p:cNvSpPr>
            <a:spLocks noChangeShapeType="1"/>
          </p:cNvSpPr>
          <p:nvPr/>
        </p:nvSpPr>
        <p:spPr bwMode="auto">
          <a:xfrm flipV="1">
            <a:off x="6959600" y="762000"/>
            <a:ext cx="0" cy="83820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77836" name="Object 13"/>
          <p:cNvGraphicFramePr>
            <a:graphicFrameLocks noChangeAspect="1"/>
          </p:cNvGraphicFramePr>
          <p:nvPr/>
        </p:nvGraphicFramePr>
        <p:xfrm>
          <a:off x="6781800" y="228600"/>
          <a:ext cx="3333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757" name="公式" r:id="rId9" imgW="91440" imgH="99264" progId="Equation.3">
                  <p:embed/>
                </p:oleObj>
              </mc:Choice>
              <mc:Fallback>
                <p:oleObj name="公式" r:id="rId9" imgW="91440" imgH="99264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228600"/>
                        <a:ext cx="333375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37" name="Object 14"/>
          <p:cNvGraphicFramePr>
            <a:graphicFrameLocks noChangeAspect="1"/>
          </p:cNvGraphicFramePr>
          <p:nvPr/>
        </p:nvGraphicFramePr>
        <p:xfrm>
          <a:off x="8153400" y="1524000"/>
          <a:ext cx="277813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758" name="公式" r:id="rId11" imgW="60818" imgH="76357" progId="Equation.3">
                  <p:embed/>
                </p:oleObj>
              </mc:Choice>
              <mc:Fallback>
                <p:oleObj name="公式" r:id="rId11" imgW="60818" imgH="76357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3400" y="1524000"/>
                        <a:ext cx="277813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38" name="Object 15"/>
          <p:cNvGraphicFramePr>
            <a:graphicFrameLocks noChangeAspect="1"/>
          </p:cNvGraphicFramePr>
          <p:nvPr/>
        </p:nvGraphicFramePr>
        <p:xfrm>
          <a:off x="4800600" y="0"/>
          <a:ext cx="47148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759" name="公式" r:id="rId13" imgW="76129" imgH="99264" progId="Equation.3">
                  <p:embed/>
                </p:oleObj>
              </mc:Choice>
              <mc:Fallback>
                <p:oleObj name="公式" r:id="rId13" imgW="76129" imgH="99264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0"/>
                        <a:ext cx="471488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39" name="Line 17"/>
          <p:cNvSpPr>
            <a:spLocks noChangeShapeType="1"/>
          </p:cNvSpPr>
          <p:nvPr/>
        </p:nvSpPr>
        <p:spPr bwMode="auto">
          <a:xfrm flipH="1">
            <a:off x="5257800" y="1524000"/>
            <a:ext cx="1676400" cy="0"/>
          </a:xfrm>
          <a:prstGeom prst="line">
            <a:avLst/>
          </a:prstGeom>
          <a:noFill/>
          <a:ln w="57150">
            <a:solidFill>
              <a:srgbClr val="66FF66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40" name="Line 18"/>
          <p:cNvSpPr>
            <a:spLocks noChangeShapeType="1"/>
          </p:cNvSpPr>
          <p:nvPr/>
        </p:nvSpPr>
        <p:spPr bwMode="auto">
          <a:xfrm flipH="1">
            <a:off x="4495800" y="2133600"/>
            <a:ext cx="4648200" cy="0"/>
          </a:xfrm>
          <a:prstGeom prst="line">
            <a:avLst/>
          </a:prstGeom>
          <a:noFill/>
          <a:ln w="12700">
            <a:solidFill>
              <a:srgbClr val="66FF66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41" name="Oval 19"/>
          <p:cNvSpPr>
            <a:spLocks noChangeArrowheads="1"/>
          </p:cNvSpPr>
          <p:nvPr/>
        </p:nvSpPr>
        <p:spPr bwMode="auto">
          <a:xfrm>
            <a:off x="7010400" y="609600"/>
            <a:ext cx="76200" cy="1524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77842" name="Object 20"/>
          <p:cNvGraphicFramePr>
            <a:graphicFrameLocks noChangeAspect="1"/>
          </p:cNvGraphicFramePr>
          <p:nvPr/>
        </p:nvGraphicFramePr>
        <p:xfrm>
          <a:off x="6781800" y="1600200"/>
          <a:ext cx="334963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760" name="公式" r:id="rId15" imgW="60818" imgH="99264" progId="Equation.3">
                  <p:embed/>
                </p:oleObj>
              </mc:Choice>
              <mc:Fallback>
                <p:oleObj name="公式" r:id="rId15" imgW="60818" imgH="99264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1600200"/>
                        <a:ext cx="334963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43" name="Object 21"/>
          <p:cNvGraphicFramePr>
            <a:graphicFrameLocks noChangeAspect="1"/>
          </p:cNvGraphicFramePr>
          <p:nvPr/>
        </p:nvGraphicFramePr>
        <p:xfrm>
          <a:off x="4953000" y="533400"/>
          <a:ext cx="233363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761" name="公式" r:id="rId17" imgW="22966" imgH="99264" progId="Equation.3">
                  <p:embed/>
                </p:oleObj>
              </mc:Choice>
              <mc:Fallback>
                <p:oleObj name="公式" r:id="rId17" imgW="22966" imgH="99264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533400"/>
                        <a:ext cx="233363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44" name="Line 22"/>
          <p:cNvSpPr>
            <a:spLocks noChangeShapeType="1"/>
          </p:cNvSpPr>
          <p:nvPr/>
        </p:nvSpPr>
        <p:spPr bwMode="auto">
          <a:xfrm flipH="1" flipV="1">
            <a:off x="7010400" y="762000"/>
            <a:ext cx="0" cy="762000"/>
          </a:xfrm>
          <a:prstGeom prst="line">
            <a:avLst/>
          </a:prstGeom>
          <a:noFill/>
          <a:ln w="57150">
            <a:solidFill>
              <a:srgbClr val="66FF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45" name="Rectangle 23"/>
          <p:cNvSpPr>
            <a:spLocks noChangeArrowheads="1"/>
          </p:cNvSpPr>
          <p:nvPr/>
        </p:nvSpPr>
        <p:spPr bwMode="auto">
          <a:xfrm>
            <a:off x="0" y="838200"/>
            <a:ext cx="4343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</a:rPr>
              <a:t>分别沿路径</a:t>
            </a: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</a:rPr>
              <a:t>(1)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</a:rPr>
              <a:t>和</a:t>
            </a: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</a:rPr>
              <a:t>(2),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</a:rPr>
              <a:t>如图</a:t>
            </a:r>
          </a:p>
        </p:txBody>
      </p:sp>
      <p:sp>
        <p:nvSpPr>
          <p:cNvPr id="77846" name="Text Box 24"/>
          <p:cNvSpPr txBox="1">
            <a:spLocks noChangeArrowheads="1"/>
          </p:cNvSpPr>
          <p:nvPr/>
        </p:nvSpPr>
        <p:spPr bwMode="auto">
          <a:xfrm>
            <a:off x="5586413" y="762000"/>
            <a:ext cx="6000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</a:rPr>
              <a:t>(1)</a:t>
            </a:r>
          </a:p>
        </p:txBody>
      </p:sp>
      <p:sp>
        <p:nvSpPr>
          <p:cNvPr id="77847" name="Text Box 25"/>
          <p:cNvSpPr txBox="1">
            <a:spLocks noChangeArrowheads="1"/>
          </p:cNvSpPr>
          <p:nvPr/>
        </p:nvSpPr>
        <p:spPr bwMode="auto">
          <a:xfrm>
            <a:off x="6424613" y="1066800"/>
            <a:ext cx="6000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</a:rPr>
              <a:t>(2)</a:t>
            </a:r>
          </a:p>
        </p:txBody>
      </p:sp>
      <p:sp>
        <p:nvSpPr>
          <p:cNvPr id="77848" name="Rectangle 26"/>
          <p:cNvSpPr>
            <a:spLocks noChangeArrowheads="1"/>
          </p:cNvSpPr>
          <p:nvPr/>
        </p:nvSpPr>
        <p:spPr bwMode="auto">
          <a:xfrm>
            <a:off x="0" y="1524000"/>
            <a:ext cx="685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</a:rPr>
              <a:t>解</a:t>
            </a:r>
          </a:p>
        </p:txBody>
      </p:sp>
      <p:graphicFrame>
        <p:nvGraphicFramePr>
          <p:cNvPr id="77849" name="Object 27"/>
          <p:cNvGraphicFramePr>
            <a:graphicFrameLocks noChangeAspect="1"/>
          </p:cNvGraphicFramePr>
          <p:nvPr/>
        </p:nvGraphicFramePr>
        <p:xfrm>
          <a:off x="55563" y="4478338"/>
          <a:ext cx="1468437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762" name="公式" r:id="rId19" imgW="441889" imgH="251554" progId="Equation.3">
                  <p:embed/>
                </p:oleObj>
              </mc:Choice>
              <mc:Fallback>
                <p:oleObj name="公式" r:id="rId19" imgW="441889" imgH="251554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63" y="4478338"/>
                        <a:ext cx="1468437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50" name="Object 28"/>
          <p:cNvGraphicFramePr>
            <a:graphicFrameLocks noChangeAspect="1"/>
          </p:cNvGraphicFramePr>
          <p:nvPr/>
        </p:nvGraphicFramePr>
        <p:xfrm>
          <a:off x="2784475" y="3862388"/>
          <a:ext cx="16351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763" name="公式" r:id="rId21" imgW="525674" imgH="106476" progId="Equation.3">
                  <p:embed/>
                </p:oleObj>
              </mc:Choice>
              <mc:Fallback>
                <p:oleObj name="公式" r:id="rId21" imgW="525674" imgH="106476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4475" y="3862388"/>
                        <a:ext cx="1635125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51" name="Object 30"/>
          <p:cNvGraphicFramePr>
            <a:graphicFrameLocks noChangeAspect="1"/>
          </p:cNvGraphicFramePr>
          <p:nvPr/>
        </p:nvGraphicFramePr>
        <p:xfrm>
          <a:off x="4800600" y="1584325"/>
          <a:ext cx="33337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764" name="公式" r:id="rId23" imgW="91440" imgH="114111" progId="Equation.3">
                  <p:embed/>
                </p:oleObj>
              </mc:Choice>
              <mc:Fallback>
                <p:oleObj name="公式" r:id="rId23" imgW="91440" imgH="114111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1584325"/>
                        <a:ext cx="333375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52" name="Object 31"/>
          <p:cNvGraphicFramePr>
            <a:graphicFrameLocks noChangeAspect="1"/>
          </p:cNvGraphicFramePr>
          <p:nvPr/>
        </p:nvGraphicFramePr>
        <p:xfrm>
          <a:off x="7010400" y="1066800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765" name="公式" r:id="rId25" imgW="91440" imgH="99264" progId="Equation.3">
                  <p:embed/>
                </p:oleObj>
              </mc:Choice>
              <mc:Fallback>
                <p:oleObj name="公式" r:id="rId25" imgW="91440" imgH="99264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1066800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53" name="Object 33"/>
          <p:cNvGraphicFramePr>
            <a:graphicFrameLocks noChangeAspect="1"/>
          </p:cNvGraphicFramePr>
          <p:nvPr/>
        </p:nvGraphicFramePr>
        <p:xfrm>
          <a:off x="762000" y="1616075"/>
          <a:ext cx="2971800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766" name="公式" r:id="rId27" imgW="1127902" imgH="159926" progId="Equation.3">
                  <p:embed/>
                </p:oleObj>
              </mc:Choice>
              <mc:Fallback>
                <p:oleObj name="公式" r:id="rId27" imgW="1127902" imgH="159926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616075"/>
                        <a:ext cx="2971800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54" name="Object 34"/>
          <p:cNvGraphicFramePr>
            <a:graphicFrameLocks noChangeAspect="1"/>
          </p:cNvGraphicFramePr>
          <p:nvPr/>
        </p:nvGraphicFramePr>
        <p:xfrm>
          <a:off x="296863" y="2803525"/>
          <a:ext cx="8548687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767" name="公式" r:id="rId29" imgW="3040486" imgH="251554" progId="Equation.3">
                  <p:embed/>
                </p:oleObj>
              </mc:Choice>
              <mc:Fallback>
                <p:oleObj name="公式" r:id="rId29" imgW="3040486" imgH="251554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863" y="2803525"/>
                        <a:ext cx="8548687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55" name="Text Box 35"/>
          <p:cNvSpPr txBox="1">
            <a:spLocks noChangeArrowheads="1"/>
          </p:cNvSpPr>
          <p:nvPr/>
        </p:nvSpPr>
        <p:spPr bwMode="auto">
          <a:xfrm>
            <a:off x="23813" y="3810000"/>
            <a:ext cx="6000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</a:rPr>
              <a:t>(1)</a:t>
            </a:r>
          </a:p>
        </p:txBody>
      </p:sp>
      <p:graphicFrame>
        <p:nvGraphicFramePr>
          <p:cNvPr id="77856" name="Object 36"/>
          <p:cNvGraphicFramePr>
            <a:graphicFrameLocks noChangeAspect="1"/>
          </p:cNvGraphicFramePr>
          <p:nvPr/>
        </p:nvGraphicFramePr>
        <p:xfrm>
          <a:off x="1928813" y="4403725"/>
          <a:ext cx="673417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768" name="公式" r:id="rId31" imgW="2964357" imgH="289733" progId="Equation.3">
                  <p:embed/>
                </p:oleObj>
              </mc:Choice>
              <mc:Fallback>
                <p:oleObj name="公式" r:id="rId31" imgW="2964357" imgH="289733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8813" y="4403725"/>
                        <a:ext cx="6734175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57" name="Object 37"/>
          <p:cNvGraphicFramePr>
            <a:graphicFrameLocks noChangeAspect="1"/>
          </p:cNvGraphicFramePr>
          <p:nvPr/>
        </p:nvGraphicFramePr>
        <p:xfrm>
          <a:off x="1255713" y="5684838"/>
          <a:ext cx="228917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769" name="公式" r:id="rId33" imgW="739175" imgH="106476" progId="Equation.3">
                  <p:embed/>
                </p:oleObj>
              </mc:Choice>
              <mc:Fallback>
                <p:oleObj name="公式" r:id="rId33" imgW="739175" imgH="106476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5713" y="5684838"/>
                        <a:ext cx="2289175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Line 2"/>
          <p:cNvSpPr>
            <a:spLocks noChangeShapeType="1"/>
          </p:cNvSpPr>
          <p:nvPr/>
        </p:nvSpPr>
        <p:spPr bwMode="auto">
          <a:xfrm>
            <a:off x="4495800" y="0"/>
            <a:ext cx="0" cy="21336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851" name="Rectangle 3"/>
          <p:cNvSpPr>
            <a:spLocks noChangeArrowheads="1"/>
          </p:cNvSpPr>
          <p:nvPr/>
        </p:nvSpPr>
        <p:spPr bwMode="auto">
          <a:xfrm>
            <a:off x="0" y="0"/>
            <a:ext cx="3505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</a:rPr>
              <a:t>例：计算积分</a:t>
            </a:r>
          </a:p>
        </p:txBody>
      </p:sp>
      <p:graphicFrame>
        <p:nvGraphicFramePr>
          <p:cNvPr id="78852" name="Object 4"/>
          <p:cNvGraphicFramePr>
            <a:graphicFrameLocks noChangeAspect="1"/>
          </p:cNvGraphicFramePr>
          <p:nvPr/>
        </p:nvGraphicFramePr>
        <p:xfrm>
          <a:off x="2592388" y="-17463"/>
          <a:ext cx="1025525" cy="847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788" name="公式" r:id="rId3" imgW="320253" imgH="251554" progId="Equation.3">
                  <p:embed/>
                </p:oleObj>
              </mc:Choice>
              <mc:Fallback>
                <p:oleObj name="公式" r:id="rId3" imgW="320253" imgH="251554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2388" y="-17463"/>
                        <a:ext cx="1025525" cy="8477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53" name="Object 5"/>
          <p:cNvGraphicFramePr>
            <a:graphicFrameLocks noChangeAspect="1"/>
          </p:cNvGraphicFramePr>
          <p:nvPr/>
        </p:nvGraphicFramePr>
        <p:xfrm>
          <a:off x="525463" y="3557588"/>
          <a:ext cx="43338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789" name="公式" r:id="rId5" imgW="1501317" imgH="106476" progId="Equation.3">
                  <p:embed/>
                </p:oleObj>
              </mc:Choice>
              <mc:Fallback>
                <p:oleObj name="公式" r:id="rId5" imgW="1501317" imgH="106476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463" y="3557588"/>
                        <a:ext cx="4333875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54" name="Object 6"/>
          <p:cNvGraphicFramePr>
            <a:graphicFrameLocks noChangeAspect="1"/>
          </p:cNvGraphicFramePr>
          <p:nvPr/>
        </p:nvGraphicFramePr>
        <p:xfrm>
          <a:off x="7561263" y="508000"/>
          <a:ext cx="744537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790" name="公式" r:id="rId7" imgW="221157" imgH="106476" progId="Equation.3">
                  <p:embed/>
                </p:oleObj>
              </mc:Choice>
              <mc:Fallback>
                <p:oleObj name="公式" r:id="rId7" imgW="221157" imgH="106476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61263" y="508000"/>
                        <a:ext cx="744537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55" name="Line 7"/>
          <p:cNvSpPr>
            <a:spLocks noChangeShapeType="1"/>
          </p:cNvSpPr>
          <p:nvPr/>
        </p:nvSpPr>
        <p:spPr bwMode="auto">
          <a:xfrm flipV="1">
            <a:off x="4978400" y="1524000"/>
            <a:ext cx="3175000" cy="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856" name="Line 8"/>
          <p:cNvSpPr>
            <a:spLocks noChangeShapeType="1"/>
          </p:cNvSpPr>
          <p:nvPr/>
        </p:nvSpPr>
        <p:spPr bwMode="auto">
          <a:xfrm flipV="1">
            <a:off x="5283200" y="0"/>
            <a:ext cx="50800" cy="17526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857" name="Line 9"/>
          <p:cNvSpPr>
            <a:spLocks noChangeShapeType="1"/>
          </p:cNvSpPr>
          <p:nvPr/>
        </p:nvSpPr>
        <p:spPr bwMode="auto">
          <a:xfrm flipV="1">
            <a:off x="5207000" y="685800"/>
            <a:ext cx="1828800" cy="8382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858" name="Line 10"/>
          <p:cNvSpPr>
            <a:spLocks noChangeShapeType="1"/>
          </p:cNvSpPr>
          <p:nvPr/>
        </p:nvSpPr>
        <p:spPr bwMode="auto">
          <a:xfrm>
            <a:off x="5359400" y="685800"/>
            <a:ext cx="167640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859" name="Line 11"/>
          <p:cNvSpPr>
            <a:spLocks noChangeShapeType="1"/>
          </p:cNvSpPr>
          <p:nvPr/>
        </p:nvSpPr>
        <p:spPr bwMode="auto">
          <a:xfrm flipV="1">
            <a:off x="6959600" y="762000"/>
            <a:ext cx="0" cy="83820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78860" name="Object 12"/>
          <p:cNvGraphicFramePr>
            <a:graphicFrameLocks noChangeAspect="1"/>
          </p:cNvGraphicFramePr>
          <p:nvPr/>
        </p:nvGraphicFramePr>
        <p:xfrm>
          <a:off x="6823075" y="258763"/>
          <a:ext cx="250825" cy="33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791" name="公式" r:id="rId9" imgW="60818" imgH="83993" progId="Equation.3">
                  <p:embed/>
                </p:oleObj>
              </mc:Choice>
              <mc:Fallback>
                <p:oleObj name="公式" r:id="rId9" imgW="60818" imgH="83993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3075" y="258763"/>
                        <a:ext cx="250825" cy="33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61" name="Object 13"/>
          <p:cNvGraphicFramePr>
            <a:graphicFrameLocks noChangeAspect="1"/>
          </p:cNvGraphicFramePr>
          <p:nvPr/>
        </p:nvGraphicFramePr>
        <p:xfrm>
          <a:off x="8153400" y="1554163"/>
          <a:ext cx="277813" cy="28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792" name="公式" r:id="rId11" imgW="68474" imgH="61086" progId="Equation.3">
                  <p:embed/>
                </p:oleObj>
              </mc:Choice>
              <mc:Fallback>
                <p:oleObj name="公式" r:id="rId11" imgW="68474" imgH="61086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3400" y="1554163"/>
                        <a:ext cx="277813" cy="280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62" name="Object 14"/>
          <p:cNvGraphicFramePr>
            <a:graphicFrameLocks noChangeAspect="1"/>
          </p:cNvGraphicFramePr>
          <p:nvPr/>
        </p:nvGraphicFramePr>
        <p:xfrm>
          <a:off x="4821238" y="34925"/>
          <a:ext cx="42862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793" name="公式" r:id="rId13" imgW="68474" imgH="83993" progId="Equation.3">
                  <p:embed/>
                </p:oleObj>
              </mc:Choice>
              <mc:Fallback>
                <p:oleObj name="公式" r:id="rId13" imgW="68474" imgH="83993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1238" y="34925"/>
                        <a:ext cx="428625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63" name="Line 15"/>
          <p:cNvSpPr>
            <a:spLocks noChangeShapeType="1"/>
          </p:cNvSpPr>
          <p:nvPr/>
        </p:nvSpPr>
        <p:spPr bwMode="auto">
          <a:xfrm flipH="1">
            <a:off x="0" y="3124200"/>
            <a:ext cx="9144000" cy="76200"/>
          </a:xfrm>
          <a:prstGeom prst="line">
            <a:avLst/>
          </a:prstGeom>
          <a:noFill/>
          <a:ln w="12700">
            <a:solidFill>
              <a:srgbClr val="66FF66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864" name="Line 16"/>
          <p:cNvSpPr>
            <a:spLocks noChangeShapeType="1"/>
          </p:cNvSpPr>
          <p:nvPr/>
        </p:nvSpPr>
        <p:spPr bwMode="auto">
          <a:xfrm flipH="1">
            <a:off x="5257800" y="1524000"/>
            <a:ext cx="1676400" cy="0"/>
          </a:xfrm>
          <a:prstGeom prst="line">
            <a:avLst/>
          </a:prstGeom>
          <a:noFill/>
          <a:ln w="57150">
            <a:solidFill>
              <a:srgbClr val="66FF66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865" name="Line 17"/>
          <p:cNvSpPr>
            <a:spLocks noChangeShapeType="1"/>
          </p:cNvSpPr>
          <p:nvPr/>
        </p:nvSpPr>
        <p:spPr bwMode="auto">
          <a:xfrm flipH="1">
            <a:off x="4495800" y="2133600"/>
            <a:ext cx="4648200" cy="0"/>
          </a:xfrm>
          <a:prstGeom prst="line">
            <a:avLst/>
          </a:prstGeom>
          <a:noFill/>
          <a:ln w="12700">
            <a:solidFill>
              <a:srgbClr val="66FF66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866" name="Oval 18"/>
          <p:cNvSpPr>
            <a:spLocks noChangeArrowheads="1"/>
          </p:cNvSpPr>
          <p:nvPr/>
        </p:nvSpPr>
        <p:spPr bwMode="auto">
          <a:xfrm>
            <a:off x="7010400" y="609600"/>
            <a:ext cx="76200" cy="1524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78867" name="Object 19"/>
          <p:cNvGraphicFramePr>
            <a:graphicFrameLocks noChangeAspect="1"/>
          </p:cNvGraphicFramePr>
          <p:nvPr/>
        </p:nvGraphicFramePr>
        <p:xfrm>
          <a:off x="6815138" y="1633538"/>
          <a:ext cx="266700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794" name="公式" r:id="rId15" imgW="45933" imgH="83993" progId="Equation.3">
                  <p:embed/>
                </p:oleObj>
              </mc:Choice>
              <mc:Fallback>
                <p:oleObj name="公式" r:id="rId15" imgW="45933" imgH="83993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5138" y="1633538"/>
                        <a:ext cx="266700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68" name="Object 20"/>
          <p:cNvGraphicFramePr>
            <a:graphicFrameLocks noChangeAspect="1"/>
          </p:cNvGraphicFramePr>
          <p:nvPr/>
        </p:nvGraphicFramePr>
        <p:xfrm>
          <a:off x="4937125" y="566738"/>
          <a:ext cx="266700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795" name="公式" r:id="rId17" imgW="45933" imgH="83993" progId="Equation.3">
                  <p:embed/>
                </p:oleObj>
              </mc:Choice>
              <mc:Fallback>
                <p:oleObj name="公式" r:id="rId17" imgW="45933" imgH="83993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7125" y="566738"/>
                        <a:ext cx="266700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69" name="Line 21"/>
          <p:cNvSpPr>
            <a:spLocks noChangeShapeType="1"/>
          </p:cNvSpPr>
          <p:nvPr/>
        </p:nvSpPr>
        <p:spPr bwMode="auto">
          <a:xfrm flipH="1" flipV="1">
            <a:off x="7010400" y="762000"/>
            <a:ext cx="0" cy="762000"/>
          </a:xfrm>
          <a:prstGeom prst="line">
            <a:avLst/>
          </a:prstGeom>
          <a:noFill/>
          <a:ln w="57150">
            <a:solidFill>
              <a:srgbClr val="66FF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870" name="Rectangle 22"/>
          <p:cNvSpPr>
            <a:spLocks noChangeArrowheads="1"/>
          </p:cNvSpPr>
          <p:nvPr/>
        </p:nvSpPr>
        <p:spPr bwMode="auto">
          <a:xfrm>
            <a:off x="0" y="838200"/>
            <a:ext cx="4343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</a:rPr>
              <a:t>分别沿路径</a:t>
            </a: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</a:rPr>
              <a:t>(1)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</a:rPr>
              <a:t>和</a:t>
            </a: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</a:rPr>
              <a:t>(2),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</a:rPr>
              <a:t>如图</a:t>
            </a:r>
          </a:p>
        </p:txBody>
      </p:sp>
      <p:sp>
        <p:nvSpPr>
          <p:cNvPr id="78871" name="Text Box 23"/>
          <p:cNvSpPr txBox="1">
            <a:spLocks noChangeArrowheads="1"/>
          </p:cNvSpPr>
          <p:nvPr/>
        </p:nvSpPr>
        <p:spPr bwMode="auto">
          <a:xfrm>
            <a:off x="5586413" y="762000"/>
            <a:ext cx="6000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</a:rPr>
              <a:t>(1)</a:t>
            </a:r>
          </a:p>
        </p:txBody>
      </p:sp>
      <p:sp>
        <p:nvSpPr>
          <p:cNvPr id="78872" name="Text Box 24"/>
          <p:cNvSpPr txBox="1">
            <a:spLocks noChangeArrowheads="1"/>
          </p:cNvSpPr>
          <p:nvPr/>
        </p:nvSpPr>
        <p:spPr bwMode="auto">
          <a:xfrm>
            <a:off x="6424613" y="1066800"/>
            <a:ext cx="6000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</a:rPr>
              <a:t>(2)</a:t>
            </a:r>
          </a:p>
        </p:txBody>
      </p:sp>
      <p:sp>
        <p:nvSpPr>
          <p:cNvPr id="78873" name="Rectangle 25"/>
          <p:cNvSpPr>
            <a:spLocks noChangeArrowheads="1"/>
          </p:cNvSpPr>
          <p:nvPr/>
        </p:nvSpPr>
        <p:spPr bwMode="auto">
          <a:xfrm>
            <a:off x="0" y="1524000"/>
            <a:ext cx="685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</a:rPr>
              <a:t>解</a:t>
            </a:r>
          </a:p>
        </p:txBody>
      </p:sp>
      <p:sp>
        <p:nvSpPr>
          <p:cNvPr id="78874" name="Rectangle 26"/>
          <p:cNvSpPr>
            <a:spLocks noChangeArrowheads="1"/>
          </p:cNvSpPr>
          <p:nvPr/>
        </p:nvSpPr>
        <p:spPr bwMode="auto">
          <a:xfrm>
            <a:off x="0" y="3505200"/>
            <a:ext cx="685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</a:rPr>
              <a:t>(2)</a:t>
            </a:r>
          </a:p>
        </p:txBody>
      </p:sp>
      <p:graphicFrame>
        <p:nvGraphicFramePr>
          <p:cNvPr id="78875" name="Object 27"/>
          <p:cNvGraphicFramePr>
            <a:graphicFrameLocks noChangeAspect="1"/>
          </p:cNvGraphicFramePr>
          <p:nvPr/>
        </p:nvGraphicFramePr>
        <p:xfrm>
          <a:off x="4841875" y="1630363"/>
          <a:ext cx="250825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796" name="公式" r:id="rId19" imgW="60818" imgH="83993" progId="Equation.3">
                  <p:embed/>
                </p:oleObj>
              </mc:Choice>
              <mc:Fallback>
                <p:oleObj name="公式" r:id="rId19" imgW="60818" imgH="83993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1875" y="1630363"/>
                        <a:ext cx="250825" cy="33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76" name="Object 28"/>
          <p:cNvGraphicFramePr>
            <a:graphicFrameLocks noChangeAspect="1"/>
          </p:cNvGraphicFramePr>
          <p:nvPr/>
        </p:nvGraphicFramePr>
        <p:xfrm>
          <a:off x="7042150" y="1101725"/>
          <a:ext cx="317500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797" name="公式" r:id="rId21" imgW="68474" imgH="83993" progId="Equation.3">
                  <p:embed/>
                </p:oleObj>
              </mc:Choice>
              <mc:Fallback>
                <p:oleObj name="公式" r:id="rId21" imgW="68474" imgH="83993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2150" y="1101725"/>
                        <a:ext cx="317500" cy="385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77" name="Object 29"/>
          <p:cNvGraphicFramePr>
            <a:graphicFrameLocks noChangeAspect="1"/>
          </p:cNvGraphicFramePr>
          <p:nvPr/>
        </p:nvGraphicFramePr>
        <p:xfrm>
          <a:off x="4902200" y="3557588"/>
          <a:ext cx="44735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798" name="公式" r:id="rId23" imgW="1546825" imgH="106476" progId="Equation.3">
                  <p:embed/>
                </p:oleObj>
              </mc:Choice>
              <mc:Fallback>
                <p:oleObj name="公式" r:id="rId23" imgW="1546825" imgH="106476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2200" y="3557588"/>
                        <a:ext cx="4473575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78" name="Object 30"/>
          <p:cNvGraphicFramePr>
            <a:graphicFrameLocks noChangeAspect="1"/>
          </p:cNvGraphicFramePr>
          <p:nvPr/>
        </p:nvGraphicFramePr>
        <p:xfrm>
          <a:off x="762000" y="1616075"/>
          <a:ext cx="2971800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799" name="公式" r:id="rId25" imgW="1127902" imgH="159926" progId="Equation.3">
                  <p:embed/>
                </p:oleObj>
              </mc:Choice>
              <mc:Fallback>
                <p:oleObj name="公式" r:id="rId25" imgW="1127902" imgH="159926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616075"/>
                        <a:ext cx="2971800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79" name="Object 31"/>
          <p:cNvGraphicFramePr>
            <a:graphicFrameLocks noChangeAspect="1"/>
          </p:cNvGraphicFramePr>
          <p:nvPr/>
        </p:nvGraphicFramePr>
        <p:xfrm>
          <a:off x="296863" y="2195513"/>
          <a:ext cx="8548687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800" name="公式" r:id="rId27" imgW="3040486" imgH="251554" progId="Equation.3">
                  <p:embed/>
                </p:oleObj>
              </mc:Choice>
              <mc:Fallback>
                <p:oleObj name="公式" r:id="rId27" imgW="3040486" imgH="251554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863" y="2195513"/>
                        <a:ext cx="8548687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80" name="Object 32"/>
          <p:cNvGraphicFramePr>
            <a:graphicFrameLocks noChangeAspect="1"/>
          </p:cNvGraphicFramePr>
          <p:nvPr/>
        </p:nvGraphicFramePr>
        <p:xfrm>
          <a:off x="360363" y="4402138"/>
          <a:ext cx="1468437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801" name="公式" r:id="rId29" imgW="441889" imgH="251554" progId="Equation.3">
                  <p:embed/>
                </p:oleObj>
              </mc:Choice>
              <mc:Fallback>
                <p:oleObj name="公式" r:id="rId29" imgW="441889" imgH="251554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4402138"/>
                        <a:ext cx="1468437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81" name="Object 33"/>
          <p:cNvGraphicFramePr>
            <a:graphicFrameLocks noChangeAspect="1"/>
          </p:cNvGraphicFramePr>
          <p:nvPr/>
        </p:nvGraphicFramePr>
        <p:xfrm>
          <a:off x="2028825" y="4327525"/>
          <a:ext cx="5313363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802" name="公式" r:id="rId31" imgW="1889618" imgH="289733" progId="Equation.3">
                  <p:embed/>
                </p:oleObj>
              </mc:Choice>
              <mc:Fallback>
                <p:oleObj name="公式" r:id="rId31" imgW="1889618" imgH="289733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8825" y="4327525"/>
                        <a:ext cx="5313363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82" name="Object 34"/>
          <p:cNvGraphicFramePr>
            <a:graphicFrameLocks noChangeAspect="1"/>
          </p:cNvGraphicFramePr>
          <p:nvPr/>
        </p:nvGraphicFramePr>
        <p:xfrm>
          <a:off x="1560513" y="5456238"/>
          <a:ext cx="228917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803" name="公式" r:id="rId33" imgW="739175" imgH="106476" progId="Equation.3">
                  <p:embed/>
                </p:oleObj>
              </mc:Choice>
              <mc:Fallback>
                <p:oleObj name="公式" r:id="rId33" imgW="739175" imgH="106476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0513" y="5456238"/>
                        <a:ext cx="2289175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83" name="Rectangle 35"/>
          <p:cNvSpPr>
            <a:spLocks noChangeArrowheads="1"/>
          </p:cNvSpPr>
          <p:nvPr/>
        </p:nvSpPr>
        <p:spPr bwMode="auto">
          <a:xfrm>
            <a:off x="228600" y="5943600"/>
            <a:ext cx="8482013" cy="523875"/>
          </a:xfrm>
          <a:prstGeom prst="rect">
            <a:avLst/>
          </a:prstGeom>
          <a:solidFill>
            <a:srgbClr val="00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i="1">
                <a:solidFill>
                  <a:srgbClr val="000000"/>
                </a:solidFill>
                <a:latin typeface="Bookman Old Style" panose="02050604050505020204" pitchFamily="18" charset="0"/>
              </a:rPr>
              <a:t>由此可见，对于有些被积函数而言，积分与路径无关</a:t>
            </a:r>
          </a:p>
        </p:txBody>
      </p:sp>
    </p:spTree>
  </p:cSld>
  <p:clrMapOvr>
    <a:masterClrMapping/>
  </p:clrMapOvr>
  <p:transition>
    <p:random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8558571"/>
      </p:ext>
    </p:extLst>
  </p:cSld>
  <p:clrMapOvr>
    <a:masterClrMapping/>
  </p:clrMapOvr>
  <p:transition>
    <p:random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ext Box 2"/>
          <p:cNvSpPr txBox="1">
            <a:spLocks noChangeArrowheads="1"/>
          </p:cNvSpPr>
          <p:nvPr/>
        </p:nvSpPr>
        <p:spPr bwMode="auto">
          <a:xfrm>
            <a:off x="2133600" y="609600"/>
            <a:ext cx="45561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第二章 复变函数积分</a:t>
            </a:r>
          </a:p>
        </p:txBody>
      </p:sp>
      <p:sp>
        <p:nvSpPr>
          <p:cNvPr id="72707" name="Text Box 3"/>
          <p:cNvSpPr txBox="1">
            <a:spLocks noChangeArrowheads="1"/>
          </p:cNvSpPr>
          <p:nvPr/>
        </p:nvSpPr>
        <p:spPr bwMode="auto">
          <a:xfrm>
            <a:off x="1660525" y="2581275"/>
            <a:ext cx="184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80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2708" name="Text 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1371600" y="2667000"/>
            <a:ext cx="434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§"/>
            </a:pPr>
            <a:r>
              <a:rPr lang="en-US" altLang="zh-CN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2.2 </a:t>
            </a: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柯西定理</a:t>
            </a:r>
          </a:p>
        </p:txBody>
      </p:sp>
      <p:sp>
        <p:nvSpPr>
          <p:cNvPr id="72709" name="Text Box 5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1371600" y="3276600"/>
            <a:ext cx="2698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§"/>
            </a:pPr>
            <a:r>
              <a:rPr lang="en-US" altLang="zh-CN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2.3 </a:t>
            </a: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不定积分</a:t>
            </a:r>
          </a:p>
        </p:txBody>
      </p:sp>
      <p:sp>
        <p:nvSpPr>
          <p:cNvPr id="72710" name="Text Box 6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1371600" y="3962400"/>
            <a:ext cx="2698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§"/>
            </a:pPr>
            <a:r>
              <a:rPr lang="en-US" altLang="zh-CN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2.4 </a:t>
            </a: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柯西公式</a:t>
            </a:r>
          </a:p>
        </p:txBody>
      </p:sp>
      <p:sp>
        <p:nvSpPr>
          <p:cNvPr id="72711" name="Text Box 7">
            <a:hlinkClick r:id="rId6" action="ppaction://hlinksldjump"/>
          </p:cNvPr>
          <p:cNvSpPr txBox="1">
            <a:spLocks noChangeArrowheads="1"/>
          </p:cNvSpPr>
          <p:nvPr/>
        </p:nvSpPr>
        <p:spPr bwMode="auto">
          <a:xfrm>
            <a:off x="1371600" y="1981200"/>
            <a:ext cx="34194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§2.1 </a:t>
            </a: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复变函数积分</a:t>
            </a:r>
          </a:p>
        </p:txBody>
      </p:sp>
    </p:spTree>
    <p:extLst>
      <p:ext uri="{BB962C8B-B14F-4D97-AF65-F5344CB8AC3E}">
        <p14:creationId xmlns:p14="http://schemas.microsoft.com/office/powerpoint/2010/main" val="1231068671"/>
      </p:ext>
    </p:extLst>
  </p:cSld>
  <p:clrMapOvr>
    <a:masterClrMapping/>
  </p:clrMapOvr>
  <p:transition>
    <p:random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4927600" y="26670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872" name="Equation" r:id="rId3" imgW="914400" imgH="198720" progId="Equation.DSMT4">
                  <p:embed/>
                </p:oleObj>
              </mc:Choice>
              <mc:Fallback>
                <p:oleObj name="Equation" r:id="rId3" imgW="914400" imgH="19872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27600" y="26670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520371"/>
              </p:ext>
            </p:extLst>
          </p:nvPr>
        </p:nvGraphicFramePr>
        <p:xfrm>
          <a:off x="894285" y="1109853"/>
          <a:ext cx="3986213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873" name="公式" r:id="rId5" imgW="1356289" imgH="289733" progId="Equation.3">
                  <p:embed/>
                </p:oleObj>
              </mc:Choice>
              <mc:Fallback>
                <p:oleObj name="公式" r:id="rId5" imgW="1356289" imgH="289733" progId="Equation.3">
                  <p:embed/>
                  <p:pic>
                    <p:nvPicPr>
                      <p:cNvPr id="3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4285" y="1109853"/>
                        <a:ext cx="3986213" cy="825500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5384800" y="1260553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nabla</a:t>
            </a:r>
            <a:endParaRPr lang="zh-CN" altLang="en-US" dirty="0"/>
          </a:p>
        </p:txBody>
      </p:sp>
      <p:graphicFrame>
        <p:nvGraphicFramePr>
          <p:cNvPr id="5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1036035"/>
              </p:ext>
            </p:extLst>
          </p:nvPr>
        </p:nvGraphicFramePr>
        <p:xfrm>
          <a:off x="1186448" y="1977812"/>
          <a:ext cx="3232919" cy="10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874" name="Equation" r:id="rId7" imgW="1257120" imgH="444240" progId="Equation.DSMT4">
                  <p:embed/>
                </p:oleObj>
              </mc:Choice>
              <mc:Fallback>
                <p:oleObj name="Equation" r:id="rId7" imgW="1257120" imgH="444240" progId="Equation.DSMT4">
                  <p:embed/>
                  <p:pic>
                    <p:nvPicPr>
                      <p:cNvPr id="5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6448" y="1977812"/>
                        <a:ext cx="3232919" cy="10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5480419" y="1977812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delta</a:t>
            </a:r>
            <a:endParaRPr lang="zh-CN" altLang="en-US" dirty="0"/>
          </a:p>
        </p:txBody>
      </p:sp>
      <p:graphicFrame>
        <p:nvGraphicFramePr>
          <p:cNvPr id="7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6369906"/>
              </p:ext>
            </p:extLst>
          </p:nvPr>
        </p:nvGraphicFramePr>
        <p:xfrm>
          <a:off x="838519" y="2937193"/>
          <a:ext cx="4310063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875" name="公式" r:id="rId9" imgW="1470695" imgH="289733" progId="Equation.3">
                  <p:embed/>
                </p:oleObj>
              </mc:Choice>
              <mc:Fallback>
                <p:oleObj name="公式" r:id="rId9" imgW="1470695" imgH="289733" progId="Equation.3">
                  <p:embed/>
                  <p:pic>
                    <p:nvPicPr>
                      <p:cNvPr id="7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519" y="2937193"/>
                        <a:ext cx="4310063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9235014"/>
              </p:ext>
            </p:extLst>
          </p:nvPr>
        </p:nvGraphicFramePr>
        <p:xfrm>
          <a:off x="293653" y="4712297"/>
          <a:ext cx="8828760" cy="19766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876" name="Equation" r:id="rId11" imgW="4178160" imgH="965160" progId="Equation.DSMT4">
                  <p:embed/>
                </p:oleObj>
              </mc:Choice>
              <mc:Fallback>
                <p:oleObj name="Equation" r:id="rId11" imgW="4178160" imgH="965160" progId="Equation.DSMT4">
                  <p:embed/>
                  <p:pic>
                    <p:nvPicPr>
                      <p:cNvPr id="8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653" y="4712297"/>
                        <a:ext cx="8828760" cy="19766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5502356" y="2929092"/>
            <a:ext cx="2742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梯度，矢量</a:t>
            </a:r>
          </a:p>
        </p:txBody>
      </p:sp>
      <p:graphicFrame>
        <p:nvGraphicFramePr>
          <p:cNvPr id="10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3471050"/>
              </p:ext>
            </p:extLst>
          </p:nvPr>
        </p:nvGraphicFramePr>
        <p:xfrm>
          <a:off x="971726" y="3805152"/>
          <a:ext cx="3937955" cy="1152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877" name="Equation" r:id="rId13" imgW="1473120" imgH="444240" progId="Equation.DSMT4">
                  <p:embed/>
                </p:oleObj>
              </mc:Choice>
              <mc:Fallback>
                <p:oleObj name="Equation" r:id="rId13" imgW="1473120" imgH="444240" progId="Equation.DSMT4">
                  <p:embed/>
                  <p:pic>
                    <p:nvPicPr>
                      <p:cNvPr id="1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726" y="3805152"/>
                        <a:ext cx="3937955" cy="11520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5579982" y="4070120"/>
            <a:ext cx="2664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散度，标量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804248" y="5951959"/>
            <a:ext cx="255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旋度，矢量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06126" y="32635"/>
            <a:ext cx="6082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多元函数积分和场论算子：</a:t>
            </a:r>
          </a:p>
        </p:txBody>
      </p:sp>
    </p:spTree>
    <p:extLst>
      <p:ext uri="{BB962C8B-B14F-4D97-AF65-F5344CB8AC3E}">
        <p14:creationId xmlns:p14="http://schemas.microsoft.com/office/powerpoint/2010/main" val="2184506747"/>
      </p:ext>
    </p:extLst>
  </p:cSld>
  <p:clrMapOvr>
    <a:masterClrMapping/>
  </p:clrMapOvr>
  <p:transition>
    <p:random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1520" y="116632"/>
            <a:ext cx="3904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场论中用的算子：</a:t>
            </a:r>
          </a:p>
        </p:txBody>
      </p:sp>
      <p:graphicFrame>
        <p:nvGraphicFramePr>
          <p:cNvPr id="5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2557723"/>
              </p:ext>
            </p:extLst>
          </p:nvPr>
        </p:nvGraphicFramePr>
        <p:xfrm>
          <a:off x="683568" y="908720"/>
          <a:ext cx="2011362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581" name="Equation" r:id="rId3" imgW="685800" imgH="203040" progId="Equation.DSMT4">
                  <p:embed/>
                </p:oleObj>
              </mc:Choice>
              <mc:Fallback>
                <p:oleObj name="Equation" r:id="rId3" imgW="685800" imgH="203040" progId="Equation.DSMT4">
                  <p:embed/>
                  <p:pic>
                    <p:nvPicPr>
                      <p:cNvPr id="7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908720"/>
                        <a:ext cx="2011362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5902184"/>
              </p:ext>
            </p:extLst>
          </p:nvPr>
        </p:nvGraphicFramePr>
        <p:xfrm>
          <a:off x="827584" y="1988840"/>
          <a:ext cx="260667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582" name="Equation" r:id="rId5" imgW="888840" imgH="241200" progId="Equation.DSMT4">
                  <p:embed/>
                </p:oleObj>
              </mc:Choice>
              <mc:Fallback>
                <p:oleObj name="Equation" r:id="rId5" imgW="888840" imgH="241200" progId="Equation.DSMT4">
                  <p:embed/>
                  <p:pic>
                    <p:nvPicPr>
                      <p:cNvPr id="5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1988840"/>
                        <a:ext cx="2606675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5471256"/>
              </p:ext>
            </p:extLst>
          </p:nvPr>
        </p:nvGraphicFramePr>
        <p:xfrm>
          <a:off x="251520" y="3229892"/>
          <a:ext cx="4208463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583" name="Equation" r:id="rId7" imgW="1434960" imgH="291960" progId="Equation.DSMT4">
                  <p:embed/>
                </p:oleObj>
              </mc:Choice>
              <mc:Fallback>
                <p:oleObj name="Equation" r:id="rId7" imgW="1434960" imgH="291960" progId="Equation.DSMT4">
                  <p:embed/>
                  <p:pic>
                    <p:nvPicPr>
                      <p:cNvPr id="5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3229892"/>
                        <a:ext cx="4208463" cy="830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本框 19"/>
          <p:cNvSpPr txBox="1"/>
          <p:nvPr/>
        </p:nvSpPr>
        <p:spPr>
          <a:xfrm>
            <a:off x="5076056" y="3352635"/>
            <a:ext cx="3904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斯洛克斯公式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61747" y="5373216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保守力场？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87662" y="4323019"/>
            <a:ext cx="1815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区域内部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175773" y="4326957"/>
            <a:ext cx="1167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边界</a:t>
            </a:r>
          </a:p>
        </p:txBody>
      </p:sp>
      <p:sp>
        <p:nvSpPr>
          <p:cNvPr id="24" name="左右箭头 23"/>
          <p:cNvSpPr/>
          <p:nvPr/>
        </p:nvSpPr>
        <p:spPr bwMode="auto">
          <a:xfrm>
            <a:off x="2355751" y="4525577"/>
            <a:ext cx="560065" cy="322541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1091175"/>
      </p:ext>
    </p:extLst>
  </p:cSld>
  <p:clrMapOvr>
    <a:masterClrMapping/>
  </p:clrMapOvr>
  <p:transition>
    <p:random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7544" y="332656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保守力场</a:t>
            </a:r>
          </a:p>
        </p:txBody>
      </p:sp>
      <p:graphicFrame>
        <p:nvGraphicFramePr>
          <p:cNvPr id="5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9234166"/>
              </p:ext>
            </p:extLst>
          </p:nvPr>
        </p:nvGraphicFramePr>
        <p:xfrm>
          <a:off x="502074" y="1052736"/>
          <a:ext cx="2159000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76" name="Equation" r:id="rId3" imgW="736560" imgH="291960" progId="Equation.DSMT4">
                  <p:embed/>
                </p:oleObj>
              </mc:Choice>
              <mc:Fallback>
                <p:oleObj name="Equation" r:id="rId3" imgW="736560" imgH="291960" progId="Equation.DSMT4">
                  <p:embed/>
                  <p:pic>
                    <p:nvPicPr>
                      <p:cNvPr id="19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074" y="1052736"/>
                        <a:ext cx="2159000" cy="830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5343948" y="1882999"/>
            <a:ext cx="3980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</a:t>
            </a:r>
            <a:r>
              <a:rPr lang="zh-CN" altLang="en-US" dirty="0"/>
              <a:t>为半径趋于</a:t>
            </a:r>
            <a:r>
              <a:rPr lang="en-US" altLang="zh-CN" dirty="0"/>
              <a:t>0</a:t>
            </a:r>
            <a:r>
              <a:rPr lang="zh-CN" altLang="en-US" dirty="0"/>
              <a:t>的小圆</a:t>
            </a:r>
          </a:p>
        </p:txBody>
      </p:sp>
      <p:graphicFrame>
        <p:nvGraphicFramePr>
          <p:cNvPr id="7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9418382"/>
              </p:ext>
            </p:extLst>
          </p:nvPr>
        </p:nvGraphicFramePr>
        <p:xfrm>
          <a:off x="350862" y="1850206"/>
          <a:ext cx="4841875" cy="830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77" name="Equation" r:id="rId5" imgW="1650960" imgH="291960" progId="Equation.DSMT4">
                  <p:embed/>
                </p:oleObj>
              </mc:Choice>
              <mc:Fallback>
                <p:oleObj name="Equation" r:id="rId5" imgW="1650960" imgH="291960" progId="Equation.DSMT4">
                  <p:embed/>
                  <p:pic>
                    <p:nvPicPr>
                      <p:cNvPr id="19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862" y="1850206"/>
                        <a:ext cx="4841875" cy="830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1947224"/>
              </p:ext>
            </p:extLst>
          </p:nvPr>
        </p:nvGraphicFramePr>
        <p:xfrm>
          <a:off x="467544" y="2845474"/>
          <a:ext cx="2159000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78" name="Equation" r:id="rId7" imgW="736560" imgH="291960" progId="Equation.DSMT4">
                  <p:embed/>
                </p:oleObj>
              </mc:Choice>
              <mc:Fallback>
                <p:oleObj name="Equation" r:id="rId7" imgW="736560" imgH="291960" progId="Equation.DSMT4">
                  <p:embed/>
                  <p:pic>
                    <p:nvPicPr>
                      <p:cNvPr id="5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2845474"/>
                        <a:ext cx="2159000" cy="830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左右箭头 8"/>
          <p:cNvSpPr/>
          <p:nvPr/>
        </p:nvSpPr>
        <p:spPr bwMode="auto">
          <a:xfrm>
            <a:off x="2771800" y="3125301"/>
            <a:ext cx="1368152" cy="135304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0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4912528"/>
              </p:ext>
            </p:extLst>
          </p:nvPr>
        </p:nvGraphicFramePr>
        <p:xfrm>
          <a:off x="4468441" y="2818119"/>
          <a:ext cx="1751013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79" name="Equation" r:id="rId8" imgW="596880" imgH="215640" progId="Equation.DSMT4">
                  <p:embed/>
                </p:oleObj>
              </mc:Choice>
              <mc:Fallback>
                <p:oleObj name="Equation" r:id="rId8" imgW="596880" imgH="215640" progId="Equation.DSMT4">
                  <p:embed/>
                  <p:pic>
                    <p:nvPicPr>
                      <p:cNvPr id="7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8441" y="2818119"/>
                        <a:ext cx="1751013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715421" y="3613243"/>
            <a:ext cx="1872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积分形式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468517" y="3570133"/>
            <a:ext cx="1872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微分形式</a:t>
            </a:r>
          </a:p>
        </p:txBody>
      </p:sp>
      <p:graphicFrame>
        <p:nvGraphicFramePr>
          <p:cNvPr id="13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7162934"/>
              </p:ext>
            </p:extLst>
          </p:nvPr>
        </p:nvGraphicFramePr>
        <p:xfrm>
          <a:off x="730146" y="4374545"/>
          <a:ext cx="2011362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80" name="Equation" r:id="rId10" imgW="685800" imgH="203040" progId="Equation.DSMT4">
                  <p:embed/>
                </p:oleObj>
              </mc:Choice>
              <mc:Fallback>
                <p:oleObj name="Equation" r:id="rId10" imgW="685800" imgH="203040" progId="Equation.DSMT4">
                  <p:embed/>
                  <p:pic>
                    <p:nvPicPr>
                      <p:cNvPr id="5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146" y="4374545"/>
                        <a:ext cx="2011362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9092534"/>
              </p:ext>
            </p:extLst>
          </p:nvPr>
        </p:nvGraphicFramePr>
        <p:xfrm>
          <a:off x="5404621" y="4219707"/>
          <a:ext cx="14160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81" name="Equation" r:id="rId12" imgW="482400" imgH="241200" progId="Equation.DSMT4">
                  <p:embed/>
                </p:oleObj>
              </mc:Choice>
              <mc:Fallback>
                <p:oleObj name="Equation" r:id="rId12" imgW="482400" imgH="241200" progId="Equation.DSMT4">
                  <p:embed/>
                  <p:pic>
                    <p:nvPicPr>
                      <p:cNvPr id="1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4621" y="4219707"/>
                        <a:ext cx="141605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4170612" y="4242453"/>
            <a:ext cx="1340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定义</a:t>
            </a:r>
            <a:r>
              <a:rPr lang="en-US" altLang="zh-CN" dirty="0"/>
              <a:t>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3640668"/>
      </p:ext>
    </p:extLst>
  </p:cSld>
  <p:clrMapOvr>
    <a:masterClrMapping/>
  </p:clrMapOvr>
  <p:transition>
    <p:random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7544" y="332656"/>
            <a:ext cx="5472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Stokes</a:t>
            </a:r>
            <a:r>
              <a:rPr lang="zh-CN" altLang="en-US" dirty="0"/>
              <a:t>公式的二维形式</a:t>
            </a:r>
          </a:p>
        </p:txBody>
      </p:sp>
      <p:graphicFrame>
        <p:nvGraphicFramePr>
          <p:cNvPr id="3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0407165"/>
              </p:ext>
            </p:extLst>
          </p:nvPr>
        </p:nvGraphicFramePr>
        <p:xfrm>
          <a:off x="323528" y="4546838"/>
          <a:ext cx="6107113" cy="118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601" name="Equation" r:id="rId3" imgW="2082600" imgH="419040" progId="Equation.DSMT4">
                  <p:embed/>
                </p:oleObj>
              </mc:Choice>
              <mc:Fallback>
                <p:oleObj name="Equation" r:id="rId3" imgW="2082600" imgH="419040" progId="Equation.DSMT4">
                  <p:embed/>
                  <p:pic>
                    <p:nvPicPr>
                      <p:cNvPr id="7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4546838"/>
                        <a:ext cx="6107113" cy="1189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5027081" y="1205414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三维形式</a:t>
            </a:r>
          </a:p>
        </p:txBody>
      </p:sp>
      <p:graphicFrame>
        <p:nvGraphicFramePr>
          <p:cNvPr id="5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8149482"/>
              </p:ext>
            </p:extLst>
          </p:nvPr>
        </p:nvGraphicFramePr>
        <p:xfrm>
          <a:off x="150291" y="1205007"/>
          <a:ext cx="4841875" cy="830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602" name="Equation" r:id="rId5" imgW="1650960" imgH="291960" progId="Equation.DSMT4">
                  <p:embed/>
                </p:oleObj>
              </mc:Choice>
              <mc:Fallback>
                <p:oleObj name="Equation" r:id="rId5" imgW="1650960" imgH="291960" progId="Equation.DSMT4">
                  <p:embed/>
                  <p:pic>
                    <p:nvPicPr>
                      <p:cNvPr id="7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291" y="1205007"/>
                        <a:ext cx="4841875" cy="830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组合 14"/>
          <p:cNvGrpSpPr/>
          <p:nvPr/>
        </p:nvGrpSpPr>
        <p:grpSpPr>
          <a:xfrm>
            <a:off x="2987824" y="2204864"/>
            <a:ext cx="2871936" cy="1647196"/>
            <a:chOff x="4860032" y="1790189"/>
            <a:chExt cx="2871936" cy="1647196"/>
          </a:xfrm>
        </p:grpSpPr>
        <p:cxnSp>
          <p:nvCxnSpPr>
            <p:cNvPr id="7" name="直接箭头连接符 6"/>
            <p:cNvCxnSpPr/>
            <p:nvPr/>
          </p:nvCxnSpPr>
          <p:spPr bwMode="auto">
            <a:xfrm flipV="1">
              <a:off x="4860032" y="1790189"/>
              <a:ext cx="0" cy="163881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0" name="直接箭头连接符 9"/>
            <p:cNvCxnSpPr/>
            <p:nvPr/>
          </p:nvCxnSpPr>
          <p:spPr bwMode="auto">
            <a:xfrm flipV="1">
              <a:off x="4860032" y="3429000"/>
              <a:ext cx="2871936" cy="8385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14" name="任意多边形 13"/>
            <p:cNvSpPr/>
            <p:nvPr/>
          </p:nvSpPr>
          <p:spPr bwMode="auto">
            <a:xfrm>
              <a:off x="5330757" y="1906621"/>
              <a:ext cx="1032355" cy="1108953"/>
            </a:xfrm>
            <a:custGeom>
              <a:avLst/>
              <a:gdLst>
                <a:gd name="connsiteX0" fmla="*/ 214009 w 1032355"/>
                <a:gd name="connsiteY0" fmla="*/ 155643 h 1108953"/>
                <a:gd name="connsiteX1" fmla="*/ 0 w 1032355"/>
                <a:gd name="connsiteY1" fmla="*/ 496111 h 1108953"/>
                <a:gd name="connsiteX2" fmla="*/ 9728 w 1032355"/>
                <a:gd name="connsiteY2" fmla="*/ 593388 h 1108953"/>
                <a:gd name="connsiteX3" fmla="*/ 29183 w 1032355"/>
                <a:gd name="connsiteY3" fmla="*/ 632298 h 1108953"/>
                <a:gd name="connsiteX4" fmla="*/ 58366 w 1032355"/>
                <a:gd name="connsiteY4" fmla="*/ 700392 h 1108953"/>
                <a:gd name="connsiteX5" fmla="*/ 97277 w 1032355"/>
                <a:gd name="connsiteY5" fmla="*/ 758758 h 1108953"/>
                <a:gd name="connsiteX6" fmla="*/ 116732 w 1032355"/>
                <a:gd name="connsiteY6" fmla="*/ 797668 h 1108953"/>
                <a:gd name="connsiteX7" fmla="*/ 136188 w 1032355"/>
                <a:gd name="connsiteY7" fmla="*/ 817124 h 1108953"/>
                <a:gd name="connsiteX8" fmla="*/ 155643 w 1032355"/>
                <a:gd name="connsiteY8" fmla="*/ 846307 h 1108953"/>
                <a:gd name="connsiteX9" fmla="*/ 243192 w 1032355"/>
                <a:gd name="connsiteY9" fmla="*/ 914400 h 1108953"/>
                <a:gd name="connsiteX10" fmla="*/ 272375 w 1032355"/>
                <a:gd name="connsiteY10" fmla="*/ 933856 h 1108953"/>
                <a:gd name="connsiteX11" fmla="*/ 321013 w 1032355"/>
                <a:gd name="connsiteY11" fmla="*/ 972766 h 1108953"/>
                <a:gd name="connsiteX12" fmla="*/ 340469 w 1032355"/>
                <a:gd name="connsiteY12" fmla="*/ 992222 h 1108953"/>
                <a:gd name="connsiteX13" fmla="*/ 408562 w 1032355"/>
                <a:gd name="connsiteY13" fmla="*/ 1031132 h 1108953"/>
                <a:gd name="connsiteX14" fmla="*/ 457200 w 1032355"/>
                <a:gd name="connsiteY14" fmla="*/ 1060315 h 1108953"/>
                <a:gd name="connsiteX15" fmla="*/ 486383 w 1032355"/>
                <a:gd name="connsiteY15" fmla="*/ 1079770 h 1108953"/>
                <a:gd name="connsiteX16" fmla="*/ 515566 w 1032355"/>
                <a:gd name="connsiteY16" fmla="*/ 1089498 h 1108953"/>
                <a:gd name="connsiteX17" fmla="*/ 680937 w 1032355"/>
                <a:gd name="connsiteY17" fmla="*/ 1108953 h 1108953"/>
                <a:gd name="connsiteX18" fmla="*/ 856034 w 1032355"/>
                <a:gd name="connsiteY18" fmla="*/ 1099226 h 1108953"/>
                <a:gd name="connsiteX19" fmla="*/ 894945 w 1032355"/>
                <a:gd name="connsiteY19" fmla="*/ 1079770 h 1108953"/>
                <a:gd name="connsiteX20" fmla="*/ 933856 w 1032355"/>
                <a:gd name="connsiteY20" fmla="*/ 1070043 h 1108953"/>
                <a:gd name="connsiteX21" fmla="*/ 982494 w 1032355"/>
                <a:gd name="connsiteY21" fmla="*/ 1021405 h 1108953"/>
                <a:gd name="connsiteX22" fmla="*/ 1001949 w 1032355"/>
                <a:gd name="connsiteY22" fmla="*/ 1001949 h 1108953"/>
                <a:gd name="connsiteX23" fmla="*/ 1031132 w 1032355"/>
                <a:gd name="connsiteY23" fmla="*/ 933856 h 1108953"/>
                <a:gd name="connsiteX24" fmla="*/ 1031132 w 1032355"/>
                <a:gd name="connsiteY24" fmla="*/ 768485 h 1108953"/>
                <a:gd name="connsiteX25" fmla="*/ 1001949 w 1032355"/>
                <a:gd name="connsiteY25" fmla="*/ 340468 h 1108953"/>
                <a:gd name="connsiteX26" fmla="*/ 496111 w 1032355"/>
                <a:gd name="connsiteY26" fmla="*/ 262647 h 1108953"/>
                <a:gd name="connsiteX27" fmla="*/ 389107 w 1032355"/>
                <a:gd name="connsiteY27" fmla="*/ 0 h 1108953"/>
                <a:gd name="connsiteX28" fmla="*/ 214009 w 1032355"/>
                <a:gd name="connsiteY28" fmla="*/ 155643 h 1108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32355" h="1108953">
                  <a:moveTo>
                    <a:pt x="214009" y="155643"/>
                  </a:moveTo>
                  <a:lnTo>
                    <a:pt x="0" y="496111"/>
                  </a:lnTo>
                  <a:cubicBezTo>
                    <a:pt x="3243" y="528537"/>
                    <a:pt x="2900" y="561524"/>
                    <a:pt x="9728" y="593388"/>
                  </a:cubicBezTo>
                  <a:cubicBezTo>
                    <a:pt x="12766" y="607567"/>
                    <a:pt x="23471" y="618970"/>
                    <a:pt x="29183" y="632298"/>
                  </a:cubicBezTo>
                  <a:cubicBezTo>
                    <a:pt x="49308" y="679257"/>
                    <a:pt x="26107" y="646626"/>
                    <a:pt x="58366" y="700392"/>
                  </a:cubicBezTo>
                  <a:cubicBezTo>
                    <a:pt x="70396" y="720442"/>
                    <a:pt x="86820" y="737844"/>
                    <a:pt x="97277" y="758758"/>
                  </a:cubicBezTo>
                  <a:cubicBezTo>
                    <a:pt x="103762" y="771728"/>
                    <a:pt x="108688" y="785603"/>
                    <a:pt x="116732" y="797668"/>
                  </a:cubicBezTo>
                  <a:cubicBezTo>
                    <a:pt x="121820" y="805299"/>
                    <a:pt x="130459" y="809962"/>
                    <a:pt x="136188" y="817124"/>
                  </a:cubicBezTo>
                  <a:cubicBezTo>
                    <a:pt x="143491" y="826253"/>
                    <a:pt x="148159" y="837326"/>
                    <a:pt x="155643" y="846307"/>
                  </a:cubicBezTo>
                  <a:cubicBezTo>
                    <a:pt x="184216" y="880595"/>
                    <a:pt x="202517" y="887284"/>
                    <a:pt x="243192" y="914400"/>
                  </a:cubicBezTo>
                  <a:lnTo>
                    <a:pt x="272375" y="933856"/>
                  </a:lnTo>
                  <a:cubicBezTo>
                    <a:pt x="311124" y="991980"/>
                    <a:pt x="268805" y="941442"/>
                    <a:pt x="321013" y="972766"/>
                  </a:cubicBezTo>
                  <a:cubicBezTo>
                    <a:pt x="328878" y="977485"/>
                    <a:pt x="333307" y="986493"/>
                    <a:pt x="340469" y="992222"/>
                  </a:cubicBezTo>
                  <a:cubicBezTo>
                    <a:pt x="368263" y="1014457"/>
                    <a:pt x="375883" y="1012977"/>
                    <a:pt x="408562" y="1031132"/>
                  </a:cubicBezTo>
                  <a:cubicBezTo>
                    <a:pt x="425090" y="1040314"/>
                    <a:pt x="441167" y="1050294"/>
                    <a:pt x="457200" y="1060315"/>
                  </a:cubicBezTo>
                  <a:cubicBezTo>
                    <a:pt x="467114" y="1066511"/>
                    <a:pt x="475926" y="1074542"/>
                    <a:pt x="486383" y="1079770"/>
                  </a:cubicBezTo>
                  <a:cubicBezTo>
                    <a:pt x="495554" y="1084356"/>
                    <a:pt x="505707" y="1086681"/>
                    <a:pt x="515566" y="1089498"/>
                  </a:cubicBezTo>
                  <a:cubicBezTo>
                    <a:pt x="581821" y="1108429"/>
                    <a:pt x="584380" y="1101526"/>
                    <a:pt x="680937" y="1108953"/>
                  </a:cubicBezTo>
                  <a:cubicBezTo>
                    <a:pt x="739303" y="1105711"/>
                    <a:pt x="798114" y="1107124"/>
                    <a:pt x="856034" y="1099226"/>
                  </a:cubicBezTo>
                  <a:cubicBezTo>
                    <a:pt x="870402" y="1097267"/>
                    <a:pt x="881367" y="1084862"/>
                    <a:pt x="894945" y="1079770"/>
                  </a:cubicBezTo>
                  <a:cubicBezTo>
                    <a:pt x="907463" y="1075076"/>
                    <a:pt x="920886" y="1073285"/>
                    <a:pt x="933856" y="1070043"/>
                  </a:cubicBezTo>
                  <a:cubicBezTo>
                    <a:pt x="983882" y="1036693"/>
                    <a:pt x="945438" y="1067726"/>
                    <a:pt x="982494" y="1021405"/>
                  </a:cubicBezTo>
                  <a:cubicBezTo>
                    <a:pt x="988223" y="1014243"/>
                    <a:pt x="996862" y="1009580"/>
                    <a:pt x="1001949" y="1001949"/>
                  </a:cubicBezTo>
                  <a:cubicBezTo>
                    <a:pt x="1006742" y="994760"/>
                    <a:pt x="1030431" y="947881"/>
                    <a:pt x="1031132" y="933856"/>
                  </a:cubicBezTo>
                  <a:cubicBezTo>
                    <a:pt x="1033885" y="878801"/>
                    <a:pt x="1031132" y="823609"/>
                    <a:pt x="1031132" y="768485"/>
                  </a:cubicBezTo>
                  <a:lnTo>
                    <a:pt x="1001949" y="340468"/>
                  </a:lnTo>
                  <a:lnTo>
                    <a:pt x="496111" y="262647"/>
                  </a:lnTo>
                  <a:lnTo>
                    <a:pt x="389107" y="0"/>
                  </a:lnTo>
                  <a:lnTo>
                    <a:pt x="214009" y="155643"/>
                  </a:lnTo>
                  <a:close/>
                </a:path>
              </a:pathLst>
            </a:cu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5653676" y="3839044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2393974" y="2022008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3839017" y="2647084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4486247" y="2620042"/>
            <a:ext cx="298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6660232" y="4848968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格林公式</a:t>
            </a:r>
          </a:p>
        </p:txBody>
      </p:sp>
    </p:spTree>
    <p:extLst>
      <p:ext uri="{BB962C8B-B14F-4D97-AF65-F5344CB8AC3E}">
        <p14:creationId xmlns:p14="http://schemas.microsoft.com/office/powerpoint/2010/main" val="3532844878"/>
      </p:ext>
    </p:extLst>
  </p:cSld>
  <p:clrMapOvr>
    <a:masterClrMapping/>
  </p:clrMapOvr>
  <p:transition>
    <p:random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3"/>
          <p:cNvSpPr txBox="1">
            <a:spLocks noChangeArrowheads="1"/>
          </p:cNvSpPr>
          <p:nvPr/>
        </p:nvSpPr>
        <p:spPr bwMode="auto">
          <a:xfrm>
            <a:off x="-7860" y="-2053"/>
            <a:ext cx="307007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（二）、概念回顾</a:t>
            </a:r>
          </a:p>
        </p:txBody>
      </p:sp>
      <p:graphicFrame>
        <p:nvGraphicFramePr>
          <p:cNvPr id="36867" name="Object 5"/>
          <p:cNvGraphicFramePr>
            <a:graphicFrameLocks noChangeAspect="1"/>
          </p:cNvGraphicFramePr>
          <p:nvPr/>
        </p:nvGraphicFramePr>
        <p:xfrm>
          <a:off x="681038" y="1192213"/>
          <a:ext cx="1749425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66" name="公式" r:id="rId3" imgW="617114" imgH="175197" progId="Equation.3">
                  <p:embed/>
                </p:oleObj>
              </mc:Choice>
              <mc:Fallback>
                <p:oleObj name="公式" r:id="rId3" imgW="617114" imgH="175197" progId="Equation.3">
                  <p:embed/>
                  <p:pic>
                    <p:nvPicPr>
                      <p:cNvPr id="3686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038" y="1192213"/>
                        <a:ext cx="1749425" cy="636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8" name="Text Box 6"/>
          <p:cNvSpPr txBox="1">
            <a:spLocks noChangeArrowheads="1"/>
          </p:cNvSpPr>
          <p:nvPr/>
        </p:nvSpPr>
        <p:spPr bwMode="auto">
          <a:xfrm>
            <a:off x="0" y="1219200"/>
            <a:ext cx="6810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由</a:t>
            </a:r>
          </a:p>
        </p:txBody>
      </p:sp>
      <p:sp>
        <p:nvSpPr>
          <p:cNvPr id="36869" name="Text Box 7"/>
          <p:cNvSpPr txBox="1">
            <a:spLocks noChangeArrowheads="1"/>
          </p:cNvSpPr>
          <p:nvPr/>
        </p:nvSpPr>
        <p:spPr bwMode="auto">
          <a:xfrm>
            <a:off x="2438400" y="1127125"/>
            <a:ext cx="6705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确定的平面点集，称为定点</a:t>
            </a:r>
            <a:r>
              <a:rPr lang="en-US" altLang="zh-CN" sz="36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en-US" altLang="zh-CN" sz="3600" b="1" i="1" baseline="-2500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0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的</a:t>
            </a:r>
            <a:r>
              <a:rPr lang="zh-CN" altLang="en-US" sz="36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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—</a:t>
            </a:r>
            <a:r>
              <a:rPr lang="zh-CN" altLang="en-US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邻域</a:t>
            </a:r>
            <a:endParaRPr lang="zh-CN" altLang="en-US" sz="2800" b="1">
              <a:solidFill>
                <a:srgbClr val="000000"/>
              </a:solidFill>
              <a:latin typeface="Book Antiqua" panose="02040602050305030304" pitchFamily="18" charset="0"/>
              <a:ea typeface="楷体_GB2312" pitchFamily="49" charset="-122"/>
            </a:endParaRPr>
          </a:p>
        </p:txBody>
      </p:sp>
      <p:sp>
        <p:nvSpPr>
          <p:cNvPr id="36870" name="Text Box 12"/>
          <p:cNvSpPr txBox="1">
            <a:spLocks noChangeArrowheads="1"/>
          </p:cNvSpPr>
          <p:nvPr/>
        </p:nvSpPr>
        <p:spPr bwMode="auto">
          <a:xfrm>
            <a:off x="0" y="609600"/>
            <a:ext cx="21558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）、邻域</a:t>
            </a:r>
          </a:p>
        </p:txBody>
      </p:sp>
      <p:sp>
        <p:nvSpPr>
          <p:cNvPr id="36871" name="Text Box 14"/>
          <p:cNvSpPr txBox="1">
            <a:spLocks noChangeArrowheads="1"/>
          </p:cNvSpPr>
          <p:nvPr/>
        </p:nvSpPr>
        <p:spPr bwMode="auto">
          <a:xfrm>
            <a:off x="0" y="1828800"/>
            <a:ext cx="21558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）、内点</a:t>
            </a:r>
          </a:p>
        </p:txBody>
      </p:sp>
      <p:sp>
        <p:nvSpPr>
          <p:cNvPr id="36872" name="Text Box 15"/>
          <p:cNvSpPr txBox="1">
            <a:spLocks noChangeArrowheads="1"/>
          </p:cNvSpPr>
          <p:nvPr/>
        </p:nvSpPr>
        <p:spPr bwMode="auto">
          <a:xfrm>
            <a:off x="228600" y="2362200"/>
            <a:ext cx="8915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定点</a:t>
            </a:r>
            <a:r>
              <a:rPr lang="en-US" altLang="zh-CN" sz="36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en-US" altLang="zh-CN" sz="3600" b="1" i="1" baseline="-2500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0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的</a:t>
            </a:r>
            <a:r>
              <a:rPr lang="zh-CN" altLang="en-US" sz="36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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—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邻域全含于点集</a:t>
            </a: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E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内，称</a:t>
            </a:r>
            <a:r>
              <a:rPr lang="en-US" altLang="zh-CN" sz="36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en-US" altLang="zh-CN" sz="3600" b="1" i="1" baseline="-2500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0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为点集</a:t>
            </a: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E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的内点</a:t>
            </a:r>
            <a:endParaRPr lang="zh-CN" altLang="en-US" sz="3600" b="1" i="1" baseline="-25000">
              <a:solidFill>
                <a:srgbClr val="000000"/>
              </a:solidFill>
              <a:latin typeface="Book Antiqua" panose="02040602050305030304" pitchFamily="18" charset="0"/>
              <a:ea typeface="楷体_GB2312" pitchFamily="49" charset="-122"/>
            </a:endParaRPr>
          </a:p>
        </p:txBody>
      </p:sp>
      <p:sp>
        <p:nvSpPr>
          <p:cNvPr id="36873" name="Text Box 17"/>
          <p:cNvSpPr txBox="1">
            <a:spLocks noChangeArrowheads="1"/>
          </p:cNvSpPr>
          <p:nvPr/>
        </p:nvSpPr>
        <p:spPr bwMode="auto">
          <a:xfrm>
            <a:off x="0" y="2895600"/>
            <a:ext cx="21558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）、外点</a:t>
            </a:r>
          </a:p>
        </p:txBody>
      </p:sp>
      <p:sp>
        <p:nvSpPr>
          <p:cNvPr id="36874" name="Text Box 18"/>
          <p:cNvSpPr txBox="1">
            <a:spLocks noChangeArrowheads="1"/>
          </p:cNvSpPr>
          <p:nvPr/>
        </p:nvSpPr>
        <p:spPr bwMode="auto">
          <a:xfrm>
            <a:off x="0" y="3429000"/>
            <a:ext cx="9144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定点</a:t>
            </a:r>
            <a:r>
              <a:rPr lang="en-US" altLang="zh-CN" sz="36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en-US" altLang="zh-CN" sz="3600" b="1" i="1" baseline="-2500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0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及其</a:t>
            </a:r>
            <a:r>
              <a:rPr lang="zh-CN" altLang="en-US" sz="36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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—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邻域不含于点集</a:t>
            </a: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E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内，称</a:t>
            </a:r>
            <a:r>
              <a:rPr lang="en-US" altLang="zh-CN" sz="36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en-US" altLang="zh-CN" sz="3600" b="1" i="1" baseline="-2500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0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为点集</a:t>
            </a: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E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的外点</a:t>
            </a:r>
            <a:endParaRPr lang="zh-CN" altLang="en-US" sz="3600" b="1" i="1" baseline="-25000">
              <a:solidFill>
                <a:srgbClr val="000000"/>
              </a:solidFill>
              <a:latin typeface="Book Antiqua" panose="02040602050305030304" pitchFamily="18" charset="0"/>
              <a:ea typeface="楷体_GB2312" pitchFamily="49" charset="-122"/>
            </a:endParaRPr>
          </a:p>
        </p:txBody>
      </p:sp>
      <p:sp>
        <p:nvSpPr>
          <p:cNvPr id="36875" name="Text Box 19"/>
          <p:cNvSpPr txBox="1">
            <a:spLocks noChangeArrowheads="1"/>
          </p:cNvSpPr>
          <p:nvPr/>
        </p:nvSpPr>
        <p:spPr bwMode="auto">
          <a:xfrm>
            <a:off x="-7630" y="4112747"/>
            <a:ext cx="252986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4</a:t>
            </a:r>
            <a:r>
              <a:rPr lang="zh-CN" altLang="en-US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）、边界点</a:t>
            </a:r>
          </a:p>
        </p:txBody>
      </p:sp>
      <p:sp>
        <p:nvSpPr>
          <p:cNvPr id="36876" name="Text Box 20"/>
          <p:cNvSpPr txBox="1">
            <a:spLocks noChangeArrowheads="1"/>
          </p:cNvSpPr>
          <p:nvPr/>
        </p:nvSpPr>
        <p:spPr bwMode="auto">
          <a:xfrm>
            <a:off x="0" y="4813300"/>
            <a:ext cx="4191000" cy="204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定点</a:t>
            </a:r>
            <a:r>
              <a:rPr lang="en-US" altLang="zh-CN" sz="36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en-US" altLang="zh-CN" sz="3600" b="1" i="1" baseline="-2500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0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的</a:t>
            </a:r>
            <a:r>
              <a:rPr lang="zh-CN" altLang="en-US" sz="36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</a:t>
            </a:r>
            <a:r>
              <a:rPr lang="en-US" altLang="zh-CN" sz="28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—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邻域既有含于</a:t>
            </a: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E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内，又有不含于</a:t>
            </a: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E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内的点，称</a:t>
            </a:r>
            <a:r>
              <a:rPr lang="en-US" altLang="zh-CN" sz="3600" b="1" i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en-US" altLang="zh-CN" sz="3600" b="1" i="1" baseline="-25000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0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为点集</a:t>
            </a:r>
            <a:r>
              <a:rPr lang="en-US" altLang="zh-CN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E</a:t>
            </a: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的</a:t>
            </a: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镜界点。</a:t>
            </a:r>
            <a:endParaRPr lang="zh-CN" altLang="en-US" sz="2800" b="1">
              <a:solidFill>
                <a:srgbClr val="000000"/>
              </a:solidFill>
              <a:latin typeface="Book Antiqua" panose="02040602050305030304" pitchFamily="18" charset="0"/>
              <a:ea typeface="楷体_GB2312" pitchFamily="49" charset="-122"/>
            </a:endParaRPr>
          </a:p>
        </p:txBody>
      </p:sp>
      <p:grpSp>
        <p:nvGrpSpPr>
          <p:cNvPr id="36877" name="Group 44"/>
          <p:cNvGrpSpPr>
            <a:grpSpLocks/>
          </p:cNvGrpSpPr>
          <p:nvPr/>
        </p:nvGrpSpPr>
        <p:grpSpPr bwMode="auto">
          <a:xfrm>
            <a:off x="5562600" y="5500688"/>
            <a:ext cx="712788" cy="557212"/>
            <a:chOff x="3504" y="3465"/>
            <a:chExt cx="449" cy="351"/>
          </a:xfrm>
        </p:grpSpPr>
        <p:grpSp>
          <p:nvGrpSpPr>
            <p:cNvPr id="36894" name="Group 43"/>
            <p:cNvGrpSpPr>
              <a:grpSpLocks/>
            </p:cNvGrpSpPr>
            <p:nvPr/>
          </p:nvGrpSpPr>
          <p:grpSpPr bwMode="auto">
            <a:xfrm>
              <a:off x="3504" y="3480"/>
              <a:ext cx="336" cy="336"/>
              <a:chOff x="3504" y="3480"/>
              <a:chExt cx="336" cy="336"/>
            </a:xfrm>
          </p:grpSpPr>
          <p:sp>
            <p:nvSpPr>
              <p:cNvPr id="36896" name="Oval 22"/>
              <p:cNvSpPr>
                <a:spLocks noChangeArrowheads="1"/>
              </p:cNvSpPr>
              <p:nvPr/>
            </p:nvSpPr>
            <p:spPr bwMode="auto">
              <a:xfrm>
                <a:off x="3504" y="3480"/>
                <a:ext cx="336" cy="336"/>
              </a:xfrm>
              <a:prstGeom prst="ellipse">
                <a:avLst/>
              </a:prstGeom>
              <a:noFill/>
              <a:ln w="571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6897" name="Oval 23"/>
              <p:cNvSpPr>
                <a:spLocks noChangeArrowheads="1"/>
              </p:cNvSpPr>
              <p:nvPr/>
            </p:nvSpPr>
            <p:spPr bwMode="auto">
              <a:xfrm>
                <a:off x="3648" y="3624"/>
                <a:ext cx="48" cy="4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graphicFrame>
          <p:nvGraphicFramePr>
            <p:cNvPr id="36895" name="Object 24"/>
            <p:cNvGraphicFramePr>
              <a:graphicFrameLocks noChangeAspect="1"/>
            </p:cNvGraphicFramePr>
            <p:nvPr/>
          </p:nvGraphicFramePr>
          <p:xfrm>
            <a:off x="3706" y="3465"/>
            <a:ext cx="247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667" name="公式" r:id="rId5" imgW="99095" imgH="137019" progId="Equation.3">
                    <p:embed/>
                  </p:oleObj>
                </mc:Choice>
                <mc:Fallback>
                  <p:oleObj name="公式" r:id="rId5" imgW="99095" imgH="137019" progId="Equation.3">
                    <p:embed/>
                    <p:pic>
                      <p:nvPicPr>
                        <p:cNvPr id="36895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06" y="3465"/>
                          <a:ext cx="247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6878" name="Oval 25"/>
          <p:cNvSpPr>
            <a:spLocks noChangeArrowheads="1"/>
          </p:cNvSpPr>
          <p:nvPr/>
        </p:nvSpPr>
        <p:spPr bwMode="auto">
          <a:xfrm>
            <a:off x="7696200" y="5905500"/>
            <a:ext cx="152400" cy="1524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6879" name="Oval 26"/>
          <p:cNvSpPr>
            <a:spLocks noChangeArrowheads="1"/>
          </p:cNvSpPr>
          <p:nvPr/>
        </p:nvSpPr>
        <p:spPr bwMode="auto">
          <a:xfrm>
            <a:off x="7696200" y="5143500"/>
            <a:ext cx="152400" cy="228600"/>
          </a:xfrm>
          <a:prstGeom prst="ellipse">
            <a:avLst/>
          </a:prstGeom>
          <a:solidFill>
            <a:srgbClr val="FF66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6880" name="Text Box 27"/>
          <p:cNvSpPr txBox="1">
            <a:spLocks noChangeArrowheads="1"/>
          </p:cNvSpPr>
          <p:nvPr/>
        </p:nvSpPr>
        <p:spPr bwMode="auto">
          <a:xfrm>
            <a:off x="6172200" y="53721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内点</a:t>
            </a:r>
          </a:p>
        </p:txBody>
      </p:sp>
      <p:sp>
        <p:nvSpPr>
          <p:cNvPr id="36881" name="Text Box 29"/>
          <p:cNvSpPr txBox="1">
            <a:spLocks noChangeArrowheads="1"/>
          </p:cNvSpPr>
          <p:nvPr/>
        </p:nvSpPr>
        <p:spPr bwMode="auto">
          <a:xfrm>
            <a:off x="7880416" y="4989047"/>
            <a:ext cx="126669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边界点</a:t>
            </a:r>
          </a:p>
        </p:txBody>
      </p:sp>
      <p:sp>
        <p:nvSpPr>
          <p:cNvPr id="36882" name="Text Box 30"/>
          <p:cNvSpPr txBox="1">
            <a:spLocks noChangeArrowheads="1"/>
          </p:cNvSpPr>
          <p:nvPr/>
        </p:nvSpPr>
        <p:spPr bwMode="auto">
          <a:xfrm>
            <a:off x="7924800" y="5843588"/>
            <a:ext cx="9017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Book Antiqua" panose="02040602050305030304" pitchFamily="18" charset="0"/>
                <a:ea typeface="楷体_GB2312" pitchFamily="49" charset="-122"/>
              </a:rPr>
              <a:t>外点</a:t>
            </a:r>
          </a:p>
        </p:txBody>
      </p:sp>
      <p:grpSp>
        <p:nvGrpSpPr>
          <p:cNvPr id="36883" name="Group 41"/>
          <p:cNvGrpSpPr>
            <a:grpSpLocks/>
          </p:cNvGrpSpPr>
          <p:nvPr/>
        </p:nvGrpSpPr>
        <p:grpSpPr bwMode="auto">
          <a:xfrm>
            <a:off x="4648200" y="4876800"/>
            <a:ext cx="3225800" cy="1676400"/>
            <a:chOff x="2928" y="3072"/>
            <a:chExt cx="2032" cy="1056"/>
          </a:xfrm>
        </p:grpSpPr>
        <p:sp>
          <p:nvSpPr>
            <p:cNvPr id="36884" name="Freeform 21"/>
            <p:cNvSpPr>
              <a:spLocks/>
            </p:cNvSpPr>
            <p:nvPr/>
          </p:nvSpPr>
          <p:spPr bwMode="auto">
            <a:xfrm>
              <a:off x="3000" y="3168"/>
              <a:ext cx="1960" cy="808"/>
            </a:xfrm>
            <a:custGeom>
              <a:avLst/>
              <a:gdLst>
                <a:gd name="T0" fmla="*/ 24 w 1960"/>
                <a:gd name="T1" fmla="*/ 552 h 808"/>
                <a:gd name="T2" fmla="*/ 312 w 1960"/>
                <a:gd name="T3" fmla="*/ 120 h 808"/>
                <a:gd name="T4" fmla="*/ 888 w 1960"/>
                <a:gd name="T5" fmla="*/ 120 h 808"/>
                <a:gd name="T6" fmla="*/ 1704 w 1960"/>
                <a:gd name="T7" fmla="*/ 24 h 808"/>
                <a:gd name="T8" fmla="*/ 1944 w 1960"/>
                <a:gd name="T9" fmla="*/ 264 h 808"/>
                <a:gd name="T10" fmla="*/ 1608 w 1960"/>
                <a:gd name="T11" fmla="*/ 552 h 808"/>
                <a:gd name="T12" fmla="*/ 1080 w 1960"/>
                <a:gd name="T13" fmla="*/ 648 h 808"/>
                <a:gd name="T14" fmla="*/ 600 w 1960"/>
                <a:gd name="T15" fmla="*/ 792 h 808"/>
                <a:gd name="T16" fmla="*/ 168 w 1960"/>
                <a:gd name="T17" fmla="*/ 744 h 808"/>
                <a:gd name="T18" fmla="*/ 24 w 1960"/>
                <a:gd name="T19" fmla="*/ 552 h 8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60" h="808">
                  <a:moveTo>
                    <a:pt x="24" y="552"/>
                  </a:moveTo>
                  <a:cubicBezTo>
                    <a:pt x="48" y="448"/>
                    <a:pt x="168" y="192"/>
                    <a:pt x="312" y="120"/>
                  </a:cubicBezTo>
                  <a:cubicBezTo>
                    <a:pt x="456" y="48"/>
                    <a:pt x="656" y="136"/>
                    <a:pt x="888" y="120"/>
                  </a:cubicBezTo>
                  <a:cubicBezTo>
                    <a:pt x="1120" y="104"/>
                    <a:pt x="1528" y="0"/>
                    <a:pt x="1704" y="24"/>
                  </a:cubicBezTo>
                  <a:cubicBezTo>
                    <a:pt x="1880" y="48"/>
                    <a:pt x="1960" y="176"/>
                    <a:pt x="1944" y="264"/>
                  </a:cubicBezTo>
                  <a:cubicBezTo>
                    <a:pt x="1928" y="352"/>
                    <a:pt x="1752" y="488"/>
                    <a:pt x="1608" y="552"/>
                  </a:cubicBezTo>
                  <a:cubicBezTo>
                    <a:pt x="1464" y="616"/>
                    <a:pt x="1248" y="608"/>
                    <a:pt x="1080" y="648"/>
                  </a:cubicBezTo>
                  <a:cubicBezTo>
                    <a:pt x="912" y="688"/>
                    <a:pt x="752" y="776"/>
                    <a:pt x="600" y="792"/>
                  </a:cubicBezTo>
                  <a:cubicBezTo>
                    <a:pt x="448" y="808"/>
                    <a:pt x="256" y="784"/>
                    <a:pt x="168" y="744"/>
                  </a:cubicBezTo>
                  <a:cubicBezTo>
                    <a:pt x="80" y="704"/>
                    <a:pt x="0" y="656"/>
                    <a:pt x="24" y="552"/>
                  </a:cubicBezTo>
                  <a:close/>
                </a:path>
              </a:pathLst>
            </a:custGeom>
            <a:noFill/>
            <a:ln w="571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885" name="Line 31"/>
            <p:cNvSpPr>
              <a:spLocks noChangeShapeType="1"/>
            </p:cNvSpPr>
            <p:nvPr/>
          </p:nvSpPr>
          <p:spPr bwMode="auto">
            <a:xfrm flipH="1" flipV="1">
              <a:off x="3072" y="3264"/>
              <a:ext cx="96" cy="1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886" name="Line 32"/>
            <p:cNvSpPr>
              <a:spLocks noChangeShapeType="1"/>
            </p:cNvSpPr>
            <p:nvPr/>
          </p:nvSpPr>
          <p:spPr bwMode="auto">
            <a:xfrm flipH="1" flipV="1">
              <a:off x="3840" y="3120"/>
              <a:ext cx="48" cy="1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887" name="Line 33"/>
            <p:cNvSpPr>
              <a:spLocks noChangeShapeType="1"/>
            </p:cNvSpPr>
            <p:nvPr/>
          </p:nvSpPr>
          <p:spPr bwMode="auto">
            <a:xfrm flipV="1">
              <a:off x="4608" y="3072"/>
              <a:ext cx="0" cy="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888" name="Line 34"/>
            <p:cNvSpPr>
              <a:spLocks noChangeShapeType="1"/>
            </p:cNvSpPr>
            <p:nvPr/>
          </p:nvSpPr>
          <p:spPr bwMode="auto">
            <a:xfrm>
              <a:off x="3552" y="3936"/>
              <a:ext cx="144" cy="1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889" name="Line 35"/>
            <p:cNvSpPr>
              <a:spLocks noChangeShapeType="1"/>
            </p:cNvSpPr>
            <p:nvPr/>
          </p:nvSpPr>
          <p:spPr bwMode="auto">
            <a:xfrm>
              <a:off x="4224" y="3792"/>
              <a:ext cx="144" cy="1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890" name="Line 36"/>
            <p:cNvSpPr>
              <a:spLocks noChangeShapeType="1"/>
            </p:cNvSpPr>
            <p:nvPr/>
          </p:nvSpPr>
          <p:spPr bwMode="auto">
            <a:xfrm>
              <a:off x="3072" y="3888"/>
              <a:ext cx="96" cy="1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891" name="Line 37"/>
            <p:cNvSpPr>
              <a:spLocks noChangeShapeType="1"/>
            </p:cNvSpPr>
            <p:nvPr/>
          </p:nvSpPr>
          <p:spPr bwMode="auto">
            <a:xfrm flipH="1" flipV="1">
              <a:off x="2928" y="3504"/>
              <a:ext cx="96" cy="1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892" name="Line 38"/>
            <p:cNvSpPr>
              <a:spLocks noChangeShapeType="1"/>
            </p:cNvSpPr>
            <p:nvPr/>
          </p:nvSpPr>
          <p:spPr bwMode="auto">
            <a:xfrm flipH="1" flipV="1">
              <a:off x="3360" y="3120"/>
              <a:ext cx="96" cy="1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893" name="Line 39"/>
            <p:cNvSpPr>
              <a:spLocks noChangeShapeType="1"/>
            </p:cNvSpPr>
            <p:nvPr/>
          </p:nvSpPr>
          <p:spPr bwMode="auto">
            <a:xfrm>
              <a:off x="4608" y="3744"/>
              <a:ext cx="96" cy="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3413753"/>
      </p:ext>
    </p:extLst>
  </p:cSld>
  <p:clrMapOvr>
    <a:masterClrMapping/>
  </p:clrMapOvr>
  <p:transition>
    <p:random/>
  </p:transition>
</p:sld>
</file>

<file path=ppt/theme/theme1.xml><?xml version="1.0" encoding="utf-8"?>
<a:theme xmlns:a="http://schemas.openxmlformats.org/drawingml/2006/main" name="默认设计模板">
  <a:themeElements>
    <a:clrScheme name="">
      <a:dk1>
        <a:srgbClr val="B2B2B2"/>
      </a:dk1>
      <a:lt1>
        <a:srgbClr val="FFFFFF"/>
      </a:lt1>
      <a:dk2>
        <a:srgbClr val="0E9CF2"/>
      </a:dk2>
      <a:lt2>
        <a:srgbClr val="FFFF00"/>
      </a:lt2>
      <a:accent1>
        <a:srgbClr val="FF9900"/>
      </a:accent1>
      <a:accent2>
        <a:srgbClr val="FFFF66"/>
      </a:accent2>
      <a:accent3>
        <a:srgbClr val="AACBF7"/>
      </a:accent3>
      <a:accent4>
        <a:srgbClr val="DADADA"/>
      </a:accent4>
      <a:accent5>
        <a:srgbClr val="FFCAAA"/>
      </a:accent5>
      <a:accent6>
        <a:srgbClr val="E7E75C"/>
      </a:accent6>
      <a:hlink>
        <a:srgbClr val="1AE1E6"/>
      </a:hlink>
      <a:folHlink>
        <a:srgbClr val="969696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">
      <a:dk1>
        <a:srgbClr val="B2B2B2"/>
      </a:dk1>
      <a:lt1>
        <a:srgbClr val="FFFFFF"/>
      </a:lt1>
      <a:dk2>
        <a:srgbClr val="0E9CF2"/>
      </a:dk2>
      <a:lt2>
        <a:srgbClr val="FFFF00"/>
      </a:lt2>
      <a:accent1>
        <a:srgbClr val="FF9900"/>
      </a:accent1>
      <a:accent2>
        <a:srgbClr val="FFFF66"/>
      </a:accent2>
      <a:accent3>
        <a:srgbClr val="AACBF7"/>
      </a:accent3>
      <a:accent4>
        <a:srgbClr val="DADADA"/>
      </a:accent4>
      <a:accent5>
        <a:srgbClr val="FFCAAA"/>
      </a:accent5>
      <a:accent6>
        <a:srgbClr val="E7E75C"/>
      </a:accent6>
      <a:hlink>
        <a:srgbClr val="1AE1E6"/>
      </a:hlink>
      <a:folHlink>
        <a:srgbClr val="969696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7111</TotalTime>
  <Words>4047</Words>
  <Application>Microsoft Office PowerPoint</Application>
  <PresentationFormat>全屏显示(4:3)</PresentationFormat>
  <Paragraphs>699</Paragraphs>
  <Slides>130</Slides>
  <Notes>8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130</vt:i4>
      </vt:variant>
    </vt:vector>
  </HeadingPairs>
  <TitlesOfParts>
    <vt:vector size="148" baseType="lpstr">
      <vt:lpstr>仿宋_GB2312</vt:lpstr>
      <vt:lpstr>楷体_GB2312</vt:lpstr>
      <vt:lpstr>宋体</vt:lpstr>
      <vt:lpstr>Arial</vt:lpstr>
      <vt:lpstr>Book Antiqua</vt:lpstr>
      <vt:lpstr>Bookman Old Style</vt:lpstr>
      <vt:lpstr>Calibri</vt:lpstr>
      <vt:lpstr>Cambria Math</vt:lpstr>
      <vt:lpstr>Origin</vt:lpstr>
      <vt:lpstr>Symbol</vt:lpstr>
      <vt:lpstr>Times New Roman</vt:lpstr>
      <vt:lpstr>Wingdings</vt:lpstr>
      <vt:lpstr>默认设计模板</vt:lpstr>
      <vt:lpstr>1_默认设计模板</vt:lpstr>
      <vt:lpstr>公式</vt:lpstr>
      <vt:lpstr>Equation</vt:lpstr>
      <vt:lpstr>BMP 图象</vt:lpstr>
      <vt:lpstr>MathType 6.0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俯角/位相</vt:lpstr>
      <vt:lpstr>PowerPoint 演示文稿</vt:lpstr>
      <vt:lpstr>PowerPoint 演示文稿</vt:lpstr>
      <vt:lpstr>PowerPoint 演示文稿</vt:lpstr>
      <vt:lpstr>PowerPoint 演示文稿</vt:lpstr>
      <vt:lpstr>复数乘法和向量的关系</vt:lpstr>
      <vt:lpstr>复数乘法和向量的关系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复变函数重新解释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复数表示&amp;三角函数</vt:lpstr>
      <vt:lpstr>波函数复数化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调和函数的性质</vt:lpstr>
      <vt:lpstr>PowerPoint 演示文稿</vt:lpstr>
      <vt:lpstr>解析函数的5个充要条件</vt:lpstr>
      <vt:lpstr>PowerPoint 演示文稿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没有幻灯片标题</dc:title>
  <dc:creator>林建伟</dc:creator>
  <cp:lastModifiedBy>LENOVO</cp:lastModifiedBy>
  <cp:revision>502</cp:revision>
  <dcterms:created xsi:type="dcterms:W3CDTF">1996-07-15T15:40:02Z</dcterms:created>
  <dcterms:modified xsi:type="dcterms:W3CDTF">2023-02-15T04:45:02Z</dcterms:modified>
</cp:coreProperties>
</file>